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fntdata" ContentType="application/x-fontdata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  <p:embeddedFontLst>
    <p:embeddedFont>
      <p:font typeface="Arial Narrow" panose="00000000000000000000" pitchFamily="34" charset="1"/>
      <p:regular r:id="rId8"/>
    </p:embeddedFont>
    <p:embeddedFont>
      <p:font typeface="Times New Roman" panose="00000000000000000000" pitchFamily="18" charset="1"/>
      <p:regular r:id="rId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font" Target="fonts/font1.fntdata"/><Relationship Id="rId8" Type="http://schemas.openxmlformats.org/officeDocument/2006/relationships/font" Target="fonts/font2.fntdata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rgbClr val="D3571F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rgbClr val="D3571F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rgbClr val="D3571F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47" y="0"/>
            <a:ext cx="7546848" cy="1067409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8583" y="1514932"/>
            <a:ext cx="5539333" cy="1306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00" b="0" i="0">
                <a:solidFill>
                  <a:srgbClr val="D3571F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HALLOWEEN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2022-05-08T08:17:33Z</dcterms:created>
  <dcterms:modified xsi:type="dcterms:W3CDTF">2022-05-08T08:17:33Z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2022-05-08T00:00:00Z</vt:filetime>
  </property>
</Properties>
</file>