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Narrow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0" i="0">
                <a:solidFill>
                  <a:srgbClr val="D3571F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0" i="0">
                <a:solidFill>
                  <a:srgbClr val="D3571F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400" b="0" i="0">
                <a:solidFill>
                  <a:srgbClr val="D3571F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47" y="0"/>
            <a:ext cx="7546848" cy="1067409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8583" y="1514932"/>
            <a:ext cx="5539333" cy="1306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00" b="0" i="0">
                <a:solidFill>
                  <a:srgbClr val="D3571F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HALLOWEEN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2022-05-08T08:17:33Z</dcterms:created>
  <dcterms:modified xsi:type="dcterms:W3CDTF">2022-05-08T08:17:33Z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