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2.png" ContentType="image/png"/>
  <Override PartName="/ppt/media/image3.png" ContentType="image/png"/>
  <Override PartName="/ppt/media/image4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7782EDC-0E63-4800-B288-6C942C76129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388440" y="401040"/>
            <a:ext cx="6994800" cy="167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388440" y="2353320"/>
            <a:ext cx="6994800" cy="2782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388440" y="5400360"/>
            <a:ext cx="6994800" cy="2782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C53ED82-F53F-4008-A62B-B2D895CDD69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88440" y="401040"/>
            <a:ext cx="6994800" cy="167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88440" y="2353320"/>
            <a:ext cx="3413160" cy="2782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972600" y="2353320"/>
            <a:ext cx="3413160" cy="2782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388440" y="5400360"/>
            <a:ext cx="3413160" cy="2782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972600" y="5400360"/>
            <a:ext cx="3413160" cy="2782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8D0DFB7-EA1F-4D46-A612-A9262354EA88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388440" y="401040"/>
            <a:ext cx="6994800" cy="167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388440" y="2353320"/>
            <a:ext cx="2252160" cy="2782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2753640" y="2353320"/>
            <a:ext cx="2252160" cy="2782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5118840" y="2353320"/>
            <a:ext cx="2252160" cy="2782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388440" y="5400360"/>
            <a:ext cx="2252160" cy="2782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2753640" y="5400360"/>
            <a:ext cx="2252160" cy="2782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5118840" y="5400360"/>
            <a:ext cx="2252160" cy="2782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1D93A18-A95A-41AF-B328-B86F6CAE9C13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88440" y="401040"/>
            <a:ext cx="6994800" cy="167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388440" y="2353320"/>
            <a:ext cx="6994800" cy="5833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E2E91CA-3EC4-4789-A6F3-F2FE3B0C22D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88440" y="401040"/>
            <a:ext cx="6994800" cy="167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388440" y="2353320"/>
            <a:ext cx="6994800" cy="5833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BE1C457-4383-478F-BAEA-099697DA3A2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88440" y="401040"/>
            <a:ext cx="6994800" cy="167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88440" y="2353320"/>
            <a:ext cx="3413160" cy="5833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972600" y="2353320"/>
            <a:ext cx="3413160" cy="5833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CB649DE-83E8-48E8-A9AB-C687D622BAA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88440" y="401040"/>
            <a:ext cx="6994800" cy="167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9B2884A-93A0-490C-9748-39438E46DCF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388440" y="401040"/>
            <a:ext cx="6994800" cy="778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501C2FE-32AD-48DB-A7C1-F8341B8EDF4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88440" y="401040"/>
            <a:ext cx="6994800" cy="167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388440" y="2353320"/>
            <a:ext cx="3413160" cy="2782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3972600" y="2353320"/>
            <a:ext cx="3413160" cy="5833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388440" y="5400360"/>
            <a:ext cx="3413160" cy="2782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DC04B4E-F8BB-448B-B19B-518DE7DEB73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88440" y="401040"/>
            <a:ext cx="6994800" cy="167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388440" y="2353320"/>
            <a:ext cx="3413160" cy="5833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3972600" y="2353320"/>
            <a:ext cx="3413160" cy="2782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3972600" y="5400360"/>
            <a:ext cx="3413160" cy="2782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91362C3-6CF9-4B15-BA85-3644CF9285E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88440" y="401040"/>
            <a:ext cx="6994800" cy="167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1800" spc="-1" strike="noStrike"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388440" y="2353320"/>
            <a:ext cx="3413160" cy="2782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3972600" y="2353320"/>
            <a:ext cx="3413160" cy="2782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388440" y="5400360"/>
            <a:ext cx="6994800" cy="2782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EF6BC68-A824-4657-90EF-4911D0D79D3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slideLayout" Target="../slideLayouts/slideLayout1.xml"/><Relationship Id="rId7" Type="http://schemas.openxmlformats.org/officeDocument/2006/relationships/slideLayout" Target="../slideLayouts/slideLayout2.xml"/><Relationship Id="rId8" Type="http://schemas.openxmlformats.org/officeDocument/2006/relationships/slideLayout" Target="../slideLayouts/slideLayout3.xml"/><Relationship Id="rId9" Type="http://schemas.openxmlformats.org/officeDocument/2006/relationships/slideLayout" Target="../slideLayouts/slideLayout4.xml"/><Relationship Id="rId10" Type="http://schemas.openxmlformats.org/officeDocument/2006/relationships/slideLayout" Target="../slideLayouts/slideLayout5.xml"/><Relationship Id="rId11" Type="http://schemas.openxmlformats.org/officeDocument/2006/relationships/slideLayout" Target="../slideLayouts/slideLayout6.xml"/><Relationship Id="rId12" Type="http://schemas.openxmlformats.org/officeDocument/2006/relationships/slideLayout" Target="../slideLayouts/slideLayout7.xml"/><Relationship Id="rId13" Type="http://schemas.openxmlformats.org/officeDocument/2006/relationships/slideLayout" Target="../slideLayouts/slideLayout8.xml"/><Relationship Id="rId14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0.xml"/><Relationship Id="rId16" Type="http://schemas.openxmlformats.org/officeDocument/2006/relationships/slideLayout" Target="../slideLayouts/slideLayout11.xml"/><Relationship Id="rId17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bg object 16" descr=""/>
          <p:cNvPicPr/>
          <p:nvPr/>
        </p:nvPicPr>
        <p:blipFill>
          <a:blip r:embed="rId2"/>
          <a:stretch/>
        </p:blipFill>
        <p:spPr>
          <a:xfrm>
            <a:off x="0" y="0"/>
            <a:ext cx="7772040" cy="10049040"/>
          </a:xfrm>
          <a:prstGeom prst="rect">
            <a:avLst/>
          </a:prstGeom>
          <a:ln w="0">
            <a:noFill/>
          </a:ln>
        </p:spPr>
      </p:pic>
      <p:pic>
        <p:nvPicPr>
          <p:cNvPr id="1" name="bg object 17" descr=""/>
          <p:cNvPicPr/>
          <p:nvPr/>
        </p:nvPicPr>
        <p:blipFill>
          <a:blip r:embed="rId3"/>
          <a:stretch/>
        </p:blipFill>
        <p:spPr>
          <a:xfrm>
            <a:off x="2170440" y="2935080"/>
            <a:ext cx="3026880" cy="585360"/>
          </a:xfrm>
          <a:prstGeom prst="rect">
            <a:avLst/>
          </a:prstGeom>
          <a:ln w="0">
            <a:noFill/>
          </a:ln>
        </p:spPr>
      </p:pic>
      <p:pic>
        <p:nvPicPr>
          <p:cNvPr id="2" name="bg object 18" descr=""/>
          <p:cNvPicPr/>
          <p:nvPr/>
        </p:nvPicPr>
        <p:blipFill>
          <a:blip r:embed="rId4"/>
          <a:stretch/>
        </p:blipFill>
        <p:spPr>
          <a:xfrm>
            <a:off x="2765520" y="3569040"/>
            <a:ext cx="1951560" cy="444960"/>
          </a:xfrm>
          <a:prstGeom prst="rect">
            <a:avLst/>
          </a:prstGeom>
          <a:ln w="0">
            <a:noFill/>
          </a:ln>
        </p:spPr>
      </p:pic>
      <p:pic>
        <p:nvPicPr>
          <p:cNvPr id="3" name="bg object 19" descr=""/>
          <p:cNvPicPr/>
          <p:nvPr/>
        </p:nvPicPr>
        <p:blipFill>
          <a:blip r:embed="rId5"/>
          <a:stretch/>
        </p:blipFill>
        <p:spPr>
          <a:xfrm>
            <a:off x="2904480" y="4137480"/>
            <a:ext cx="1741680" cy="250560"/>
          </a:xfrm>
          <a:prstGeom prst="rect">
            <a:avLst/>
          </a:prstGeom>
          <a:ln w="0"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ftr" idx="1"/>
          </p:nvPr>
        </p:nvSpPr>
        <p:spPr>
          <a:xfrm>
            <a:off x="2642760" y="9354240"/>
            <a:ext cx="248688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ctr">
              <a:buNone/>
              <a:defRPr b="0" lang="en-US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dt" idx="2"/>
          </p:nvPr>
        </p:nvSpPr>
        <p:spPr>
          <a:xfrm>
            <a:off x="388800" y="9354240"/>
            <a:ext cx="178740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en-US" sz="1400" spc="-1" strike="noStrike">
                <a:latin typeface="Times New Roman"/>
              </a:defRPr>
            </a:lvl1pPr>
          </a:lstStyle>
          <a:p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sldNum" idx="3"/>
          </p:nvPr>
        </p:nvSpPr>
        <p:spPr>
          <a:xfrm>
            <a:off x="5596200" y="9354240"/>
            <a:ext cx="178740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lnSpc>
                <a:spcPct val="100000"/>
              </a:lnSpc>
              <a:buNone/>
              <a:defRPr b="0" lang="en-US" sz="1400" spc="-1" strike="noStrike">
                <a:solidFill>
                  <a:srgbClr val="b2b2b2"/>
                </a:solidFill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28F1C8F3-E7F9-49DB-8F89-A068B8A56B07}" type="slidenum">
              <a:rPr b="0" lang="en-US" sz="1400" spc="-1" strike="noStrike">
                <a:solidFill>
                  <a:srgbClr val="b2b2b2"/>
                </a:solidFill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6"/>
    <p:sldLayoutId id="2147483650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  <p:sldLayoutId id="2147483660" r:id="rId17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bject 2"/>
          <p:cNvSpPr/>
          <p:nvPr/>
        </p:nvSpPr>
        <p:spPr>
          <a:xfrm>
            <a:off x="2957400" y="8493480"/>
            <a:ext cx="1742760" cy="1086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1687320"/>
              </a:tabLst>
            </a:pPr>
            <a:r>
              <a:rPr b="0" lang="en-US" sz="1200" spc="-1" strike="noStrike">
                <a:solidFill>
                  <a:srgbClr val="ffffff"/>
                </a:solidFill>
                <a:latin typeface="Arial"/>
              </a:rPr>
              <a:t>Nombres: </a:t>
            </a:r>
            <a:r>
              <a:rPr b="0" lang="en-US" sz="1200" spc="-1" strike="noStrike" u="sng">
                <a:solidFill>
                  <a:srgbClr val="ffffff"/>
                </a:solidFill>
                <a:uFill>
                  <a:solidFill>
                    <a:srgbClr val="fefefe"/>
                  </a:solidFill>
                </a:uFill>
                <a:latin typeface="Arial"/>
              </a:rPr>
              <a:t>	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ts val="2310"/>
              </a:lnSpc>
              <a:spcBef>
                <a:spcPts val="91"/>
              </a:spcBef>
              <a:buNone/>
              <a:tabLst>
                <a:tab algn="l" pos="1687320"/>
                <a:tab algn="l" pos="1729800"/>
              </a:tabLst>
            </a:pPr>
            <a:r>
              <a:rPr b="0" lang="en-US" sz="1200" spc="-1" strike="noStrike">
                <a:solidFill>
                  <a:srgbClr val="ffffff"/>
                </a:solidFill>
                <a:latin typeface="Arial"/>
              </a:rPr>
              <a:t>Apellidos: </a:t>
            </a:r>
            <a:r>
              <a:rPr b="0" lang="en-US" sz="1200" spc="-1" strike="noStrike" u="sng">
                <a:solidFill>
                  <a:srgbClr val="ffffff"/>
                </a:solidFill>
                <a:uFill>
                  <a:solidFill>
                    <a:srgbClr val="fefefe"/>
                  </a:solidFill>
                </a:uFill>
                <a:latin typeface="Arial"/>
              </a:rPr>
              <a:t>	</a:t>
            </a:r>
            <a:r>
              <a:rPr b="0" lang="en-US" sz="1200" spc="-1" strike="noStrike">
                <a:solidFill>
                  <a:srgbClr val="ffffff"/>
                </a:solidFill>
                <a:latin typeface="Arial"/>
              </a:rPr>
              <a:t> Curso: </a:t>
            </a:r>
            <a:r>
              <a:rPr b="0" lang="en-US" sz="1200" spc="-1" strike="noStrike" u="sng">
                <a:solidFill>
                  <a:srgbClr val="ffffff"/>
                </a:solidFill>
                <a:uFill>
                  <a:solidFill>
                    <a:srgbClr val="fefefe"/>
                  </a:solidFill>
                </a:uFill>
                <a:latin typeface="Arial"/>
              </a:rPr>
              <a:t>	</a:t>
            </a:r>
            <a:r>
              <a:rPr b="0" lang="en-US" sz="1200" spc="-1" strike="noStrike" u="sng">
                <a:solidFill>
                  <a:srgbClr val="ffffff"/>
                </a:solidFill>
                <a:uFill>
                  <a:solidFill>
                    <a:srgbClr val="fefefe"/>
                  </a:solidFill>
                </a:uFill>
                <a:latin typeface="Arial"/>
              </a:rPr>
              <a:t>	</a:t>
            </a:r>
            <a:endParaRPr b="0" lang="en-US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LibreOffice/7.3.2.2$Linux_X86_64 LibreOffice_project/49f2b1bff42cfccbd8f788c8dc32c1c309559be0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2022-07-29T06:45:40Z</dcterms:created>
  <dc:creator/>
  <dc:description/>
  <dc:language>en-US</dc:language>
  <cp:lastModifiedBy/>
  <dcterms:modified xsi:type="dcterms:W3CDTF">2022-07-29T06:45:40Z</dcterms:modified>
  <cp:revision>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2022-07-29T00:00:00Z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2022-07-29T00:00:00Z</vt:filetime>
  </property>
  <property fmtid="{D5CDD505-2E9C-101B-9397-08002B2CF9AE}" pid="5" name="PresentationFormat">
    <vt:lpwstr>On-screen Show (4:3)</vt:lpwstr>
  </property>
</Properties>
</file>