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7782EDC-0E63-4800-B288-6C942C76129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53ED82-F53F-4008-A62B-B2D895CDD69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D0DFB7-EA1F-4D46-A612-A9262354EA8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D93A18-A95A-41AF-B328-B86F6CAE9C1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E2E91CA-3EC4-4789-A6F3-F2FE3B0C22D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E1C457-4383-478F-BAEA-099697DA3A2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B649DE-83E8-48E8-A9AB-C687D622BAA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B2884A-93A0-490C-9748-39438E46DCF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501C2FE-32AD-48DB-A7C1-F8341B8EDF4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C04B4E-F8BB-448B-B19B-518DE7DEB73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1362C3-6CF9-4B15-BA85-3644CF9285E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EF6BC68-A824-4657-90EF-4911D0D79D3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2170440" y="2935080"/>
            <a:ext cx="3026880" cy="58536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4"/>
          <a:stretch/>
        </p:blipFill>
        <p:spPr>
          <a:xfrm>
            <a:off x="2765520" y="3569040"/>
            <a:ext cx="1951560" cy="44496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5"/>
          <a:stretch/>
        </p:blipFill>
        <p:spPr>
          <a:xfrm>
            <a:off x="2904480" y="4137480"/>
            <a:ext cx="1741680" cy="25056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8F1C8F3-E7F9-49DB-8F89-A068B8A56B07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2"/>
          <p:cNvSpPr/>
          <p:nvPr/>
        </p:nvSpPr>
        <p:spPr>
          <a:xfrm>
            <a:off x="2957400" y="8493480"/>
            <a:ext cx="1742760" cy="1086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687320"/>
              </a:tabLst>
            </a:pP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Nombres: </a:t>
            </a:r>
            <a:r>
              <a:rPr b="0" lang="en-US" sz="12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Arial"/>
              </a:rPr>
              <a:t>	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ts val="2310"/>
              </a:lnSpc>
              <a:spcBef>
                <a:spcPts val="91"/>
              </a:spcBef>
              <a:buNone/>
              <a:tabLst>
                <a:tab algn="l" pos="1687320"/>
                <a:tab algn="l" pos="1729800"/>
              </a:tabLst>
            </a:pP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Apellidos: </a:t>
            </a:r>
            <a:r>
              <a:rPr b="0" lang="en-US" sz="12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Arial"/>
              </a:rPr>
              <a:t>	</a:t>
            </a: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 Curso: </a:t>
            </a:r>
            <a:r>
              <a:rPr b="0" lang="en-US" sz="12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Arial"/>
              </a:rPr>
              <a:t>	</a:t>
            </a:r>
            <a:r>
              <a:rPr b="0" lang="en-US" sz="12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Arial"/>
              </a:rPr>
              <a:t>	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2022-07-29T06:45:40Z</dcterms:created>
  <dc:creator/>
  <dc:description/>
  <dc:language>en-US</dc:language>
  <cp:lastModifiedBy/>
  <dcterms:modified xsi:type="dcterms:W3CDTF">2022-07-29T06:45:40Z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2022-07-29T00:00:00Z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