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7EB758-B722-4BAA-99F5-BA14427997D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066400" y="1179360"/>
            <a:ext cx="36396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8AEF29-0679-45E0-BB0A-5E16261CEB2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066400" y="1179360"/>
            <a:ext cx="36396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9D18C8-FB4A-42A7-8F6A-91E47B4A7E7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066400" y="1179360"/>
            <a:ext cx="36396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6BD17D-4A30-45A6-A7A5-841AFF06357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066400" y="1179360"/>
            <a:ext cx="36396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C5CAAF-6167-4E22-B733-75CECBF3B19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066400" y="1179360"/>
            <a:ext cx="36396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00C373-B173-45E3-8DDD-CFA4985C351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066400" y="1179360"/>
            <a:ext cx="36396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93CA06-F1AC-422A-B74B-E68FAC8952E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066400" y="1179360"/>
            <a:ext cx="36396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F049DE-BA75-41BE-984B-30FB3CC6D6B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066400" y="1179360"/>
            <a:ext cx="3639600" cy="747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005E7D-C44B-4FE7-8E27-AF60E3893DF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066400" y="1179360"/>
            <a:ext cx="36396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0997E7-A33A-4378-8D54-96D8A1EFD7D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066400" y="1179360"/>
            <a:ext cx="36396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C6E80B-D273-42C4-AEAD-CA6B6861601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066400" y="1179360"/>
            <a:ext cx="36396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5C93A2-4D53-4FCE-845A-BAEAA9E580B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9000"/>
            <a:ext cx="7772040" cy="1003680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066400" y="1179360"/>
            <a:ext cx="3639600" cy="16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000" spc="-1" strike="noStrike">
                <a:latin typeface="Calibri"/>
              </a:rPr>
              <a:t>Click to edit the title text format</a:t>
            </a:r>
            <a:endParaRPr b="0" lang="en-US" sz="8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C585036-CE93-47FA-A02F-2C9638B4F8D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066400" y="1179360"/>
            <a:ext cx="3639600" cy="16916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720" algn="ctr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8000" spc="-12" strike="noStrike">
                <a:solidFill>
                  <a:srgbClr val="212a35"/>
                </a:solidFill>
                <a:latin typeface="Arial"/>
              </a:rPr>
              <a:t>Lengua</a:t>
            </a:r>
            <a:endParaRPr b="0" lang="en-US" sz="8000" spc="-1" strike="noStrike">
              <a:latin typeface="Calibri"/>
            </a:endParaRPr>
          </a:p>
          <a:p>
            <a:pPr marL="4320" algn="ctr">
              <a:lnSpc>
                <a:spcPct val="100000"/>
              </a:lnSpc>
              <a:spcBef>
                <a:spcPts val="1570"/>
              </a:spcBef>
              <a:buNone/>
            </a:pPr>
            <a:r>
              <a:rPr b="0" lang="en-US" sz="11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2022-05-08T05:29:12Z</dcterms:created>
  <dc:creator/>
  <dc:description/>
  <dc:language>en-US</dc:language>
  <cp:lastModifiedBy/>
  <dcterms:modified xsi:type="dcterms:W3CDTF">2022-05-08T05:29:12Z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