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E4BA09-81E1-438F-B9A3-B3CF91728EC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88800" y="2313360"/>
            <a:ext cx="699480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88800" y="5780880"/>
            <a:ext cx="699480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DEC90A5-CFBA-4542-8EFA-A7389791803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88800" y="231336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972960" y="231336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88800" y="578088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972960" y="578088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8CF358-CF86-4915-B891-E2D32685356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88800" y="2313360"/>
            <a:ext cx="2252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754000" y="2313360"/>
            <a:ext cx="2252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5119200" y="2313360"/>
            <a:ext cx="2252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88800" y="5780880"/>
            <a:ext cx="2252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2754000" y="5780880"/>
            <a:ext cx="2252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5119200" y="5780880"/>
            <a:ext cx="2252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257669A-85BC-4420-BDA1-07F9A1A1CC9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88800" y="2313360"/>
            <a:ext cx="6994800" cy="663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FA09E68-BAF4-4BB2-8E34-27B4E10580E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88800" y="2313360"/>
            <a:ext cx="6994800" cy="663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746F0D-F133-4992-91A8-5E1CEBC6637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88800" y="2313360"/>
            <a:ext cx="3413160" cy="663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972960" y="2313360"/>
            <a:ext cx="3413160" cy="663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ED6F7B-2CFF-472C-8889-7DD0599BDCB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20AFB3-CE16-4EDD-A0A4-1419D19ED2F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352520" y="2642760"/>
            <a:ext cx="5067360" cy="701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4808875-CAFE-4C6C-A73A-6BF0FF0C380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88800" y="231336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972960" y="2313360"/>
            <a:ext cx="3413160" cy="663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88800" y="578088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6EC1C18-FB3D-4A19-8749-FB3B6A54AA3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88800" y="2313360"/>
            <a:ext cx="3413160" cy="663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972960" y="231336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972960" y="578088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073DC0-B943-40FF-B4EA-DBEAA0B2433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88800" y="231336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972960" y="2313360"/>
            <a:ext cx="341316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88800" y="5780880"/>
            <a:ext cx="6994800" cy="316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D5229F3-35ED-470F-A9F8-0AB26C56853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g object 16" descr=""/>
          <p:cNvPicPr/>
          <p:nvPr/>
        </p:nvPicPr>
        <p:blipFill>
          <a:blip r:embed="rId2"/>
          <a:stretch/>
        </p:blipFill>
        <p:spPr>
          <a:xfrm>
            <a:off x="0" y="0"/>
            <a:ext cx="7772040" cy="1004904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51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4800" spc="-1" strike="noStrike">
                <a:latin typeface="Calibri"/>
              </a:rPr>
              <a:t>Click to edit the title text format</a:t>
            </a:r>
            <a:endParaRPr b="0" lang="en-US" sz="4800" spc="-1" strike="noStrike"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88800" y="2313360"/>
            <a:ext cx="6994800" cy="663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Click to edit the outline text format</a:t>
            </a:r>
            <a:endParaRPr b="0" lang="en-US" sz="1800" spc="-1" strike="noStrike"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Calibri"/>
              </a:rPr>
              <a:t>Second Outline Level</a:t>
            </a:r>
            <a:endParaRPr b="0" lang="en-US" sz="1800" spc="-1" strike="noStrike"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Third Outline Level</a:t>
            </a:r>
            <a:endParaRPr b="0" lang="en-US" sz="1800" spc="-1" strike="noStrike"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Calibri"/>
              </a:rPr>
              <a:t>Fourth Outline Level</a:t>
            </a:r>
            <a:endParaRPr b="0" lang="en-US" sz="1800" spc="-1" strike="noStrike"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Fifth Outline Level</a:t>
            </a:r>
            <a:endParaRPr b="0" lang="en-US" sz="1800" spc="-1" strike="noStrike"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Sixth Outline Level</a:t>
            </a:r>
            <a:endParaRPr b="0" lang="en-US" sz="1800" spc="-1" strike="noStrike"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Seventh Outline Level</a:t>
            </a:r>
            <a:endParaRPr b="0" lang="en-US" sz="1800" spc="-1" strike="noStrike"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1"/>
          </p:nvPr>
        </p:nvSpPr>
        <p:spPr>
          <a:xfrm>
            <a:off x="2642760" y="9354240"/>
            <a:ext cx="248688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 idx="2"/>
          </p:nvPr>
        </p:nvSpPr>
        <p:spPr>
          <a:xfrm>
            <a:off x="388800" y="9354240"/>
            <a:ext cx="178740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 idx="3"/>
          </p:nvPr>
        </p:nvSpPr>
        <p:spPr>
          <a:xfrm>
            <a:off x="5596200" y="9354240"/>
            <a:ext cx="178740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solidFill>
                  <a:srgbClr val="b2b2b2"/>
                </a:solidFill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FA0E70A-769E-4081-9766-BBD36A537595}" type="slidenum">
              <a:rPr b="0" lang="en-US" sz="1400" spc="-1" strike="noStrike">
                <a:solidFill>
                  <a:srgbClr val="b2b2b2"/>
                </a:solidFill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superportadas.com/" TargetMode="External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352520" y="2642760"/>
            <a:ext cx="5067360" cy="169200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 anchor="t">
            <a:noAutofit/>
          </a:bodyPr>
          <a:p>
            <a:pPr marL="939960" algn="r">
              <a:lnSpc>
                <a:spcPct val="100000"/>
              </a:lnSpc>
              <a:spcBef>
                <a:spcPts val="99"/>
              </a:spcBef>
              <a:buNone/>
            </a:pPr>
            <a:r>
              <a:rPr b="1" lang="en-US" sz="4800" spc="-12" strike="noStrike">
                <a:solidFill>
                  <a:srgbClr val="ffffff"/>
                </a:solidFill>
                <a:latin typeface="Arial"/>
              </a:rPr>
              <a:t>Programación</a:t>
            </a:r>
            <a:endParaRPr b="0" lang="en-US" sz="4800" spc="-1" strike="noStrike">
              <a:latin typeface="Calibri"/>
            </a:endParaRPr>
          </a:p>
          <a:p>
            <a:pPr marL="939960" algn="r">
              <a:lnSpc>
                <a:spcPct val="100000"/>
              </a:lnSpc>
              <a:spcBef>
                <a:spcPts val="196"/>
              </a:spcBef>
              <a:buNone/>
            </a:pPr>
            <a:r>
              <a:rPr b="1" lang="en-US" sz="4800" spc="-12" strike="noStrike">
                <a:solidFill>
                  <a:srgbClr val="ffffff"/>
                </a:solidFill>
                <a:latin typeface="Arial"/>
              </a:rPr>
              <a:t>didáctica</a:t>
            </a:r>
            <a:endParaRPr b="0" lang="en-US" sz="4800" spc="-1" strike="noStrike">
              <a:latin typeface="Calibri"/>
            </a:endParaRPr>
          </a:p>
        </p:txBody>
      </p:sp>
      <p:sp>
        <p:nvSpPr>
          <p:cNvPr id="43" name="object 3"/>
          <p:cNvSpPr/>
          <p:nvPr/>
        </p:nvSpPr>
        <p:spPr>
          <a:xfrm>
            <a:off x="4460400" y="4292280"/>
            <a:ext cx="195984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en-US" sz="1100" spc="-12" strike="noStrike">
                <a:solidFill>
                  <a:srgbClr val="ffffff"/>
                </a:solidFill>
                <a:latin typeface="Calibri"/>
              </a:rPr>
              <a:t>https://</a:t>
            </a:r>
            <a:r>
              <a:rPr b="0" lang="en-US" sz="1100" spc="-12" strike="noStrike" u="sng">
                <a:solidFill>
                  <a:srgbClr val="ffffff"/>
                </a:solidFill>
                <a:uFillTx/>
                <a:latin typeface="Calibri"/>
                <a:hlinkClick r:id="rId1"/>
              </a:rPr>
              <a:t>www.superportadas.com/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44" name="object 4"/>
          <p:cNvSpPr/>
          <p:nvPr/>
        </p:nvSpPr>
        <p:spPr>
          <a:xfrm>
            <a:off x="865440" y="8722080"/>
            <a:ext cx="2372760" cy="99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2323440"/>
              </a:tabLst>
            </a:pPr>
            <a:r>
              <a:rPr b="0" lang="en-US" sz="1100" spc="-1" strike="noStrike">
                <a:solidFill>
                  <a:srgbClr val="1f3863"/>
                </a:solidFill>
                <a:latin typeface="Arial"/>
              </a:rPr>
              <a:t>Nombres: </a:t>
            </a:r>
            <a:r>
              <a:rPr b="0" lang="en-US" sz="1100" spc="-1" strike="noStrike" u="sng">
                <a:solidFill>
                  <a:srgbClr val="1f3863"/>
                </a:solidFill>
                <a:uFill>
                  <a:solidFill>
                    <a:srgbClr val="1e3762"/>
                  </a:solidFill>
                </a:uFill>
                <a:latin typeface="Arial"/>
              </a:rPr>
              <a:t>	</a:t>
            </a:r>
            <a:endParaRPr b="0" lang="en-US" sz="1100" spc="-1" strike="noStrike">
              <a:latin typeface="Arial"/>
            </a:endParaRPr>
          </a:p>
          <a:p>
            <a:pPr marL="12600">
              <a:lnSpc>
                <a:spcPct val="163000"/>
              </a:lnSpc>
              <a:spcBef>
                <a:spcPts val="6"/>
              </a:spcBef>
              <a:buNone/>
              <a:tabLst>
                <a:tab algn="l" pos="2322720"/>
                <a:tab algn="l" pos="2359800"/>
              </a:tabLst>
            </a:pPr>
            <a:r>
              <a:rPr b="0" lang="en-US" sz="1100" spc="-1" strike="noStrike">
                <a:solidFill>
                  <a:srgbClr val="1f3863"/>
                </a:solidFill>
                <a:latin typeface="Arial"/>
              </a:rPr>
              <a:t>Apellidos: </a:t>
            </a:r>
            <a:r>
              <a:rPr b="0" lang="en-US" sz="1100" spc="-1" strike="noStrike" u="sng">
                <a:solidFill>
                  <a:srgbClr val="1f3863"/>
                </a:solidFill>
                <a:uFill>
                  <a:solidFill>
                    <a:srgbClr val="1e3762"/>
                  </a:solidFill>
                </a:uFill>
                <a:latin typeface="Arial"/>
              </a:rPr>
              <a:t>	</a:t>
            </a:r>
            <a:r>
              <a:rPr b="0" lang="en-US" sz="1100" spc="-1" strike="noStrike">
                <a:solidFill>
                  <a:srgbClr val="1f3863"/>
                </a:solidFill>
                <a:latin typeface="Arial"/>
              </a:rPr>
              <a:t> Curso: </a:t>
            </a:r>
            <a:r>
              <a:rPr b="0" lang="en-US" sz="1100" spc="-1" strike="noStrike" u="sng">
                <a:solidFill>
                  <a:srgbClr val="1f3863"/>
                </a:solidFill>
                <a:uFill>
                  <a:solidFill>
                    <a:srgbClr val="1e3762"/>
                  </a:solidFill>
                </a:uFill>
                <a:latin typeface="Arial"/>
              </a:rPr>
              <a:t>	</a:t>
            </a:r>
            <a:r>
              <a:rPr b="0" lang="en-US" sz="1100" spc="-1" strike="noStrike" u="sng">
                <a:solidFill>
                  <a:srgbClr val="1f3863"/>
                </a:solidFill>
                <a:uFill>
                  <a:solidFill>
                    <a:srgbClr val="1e3762"/>
                  </a:solidFill>
                </a:uFill>
                <a:latin typeface="Arial"/>
              </a:rPr>
              <a:t>	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LibreOffice/7.3.2.2$Linux_X86_64 LibreOffice_project/49f2b1bff42cfccbd8f788c8dc32c1c309559be0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2022-07-29T06:57:27Z</dcterms:created>
  <dc:creator/>
  <dc:description/>
  <dc:language>en-US</dc:language>
  <cp:lastModifiedBy/>
  <dcterms:modified xsi:type="dcterms:W3CDTF">2022-07-29T06:57:27Z</dcterms:modified>
  <cp:revision>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2022-07-29T00:00:00Z</vt:filetime>
  </property>
  <property fmtid="{D5CDD505-2E9C-101B-9397-08002B2CF9AE}" pid="5" name="PresentationFormat">
    <vt:lpwstr>On-screen Show (4:3)</vt:lpwstr>
  </property>
</Properties>
</file>