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6500" cy="10693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DD6439B-753B-4F64-8140-4074E96E59D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276200" y="914040"/>
            <a:ext cx="5003640" cy="29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E72D7C3-6717-408E-AA2C-6A3D2B15BF1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276200" y="914040"/>
            <a:ext cx="5003640" cy="29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41C6331-C884-4239-98BC-FF5E173B172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276200" y="914040"/>
            <a:ext cx="5003640" cy="29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267696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497628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37764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267696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497628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4C789C2-63EF-4ECF-9661-1ED24B59C73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276200" y="914040"/>
            <a:ext cx="5003640" cy="29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895B8F0-81E5-4D46-87B8-B01B76B7E3B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276200" y="914040"/>
            <a:ext cx="5003640" cy="29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0C92397-1AE5-4B64-BD45-6376771785B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276200" y="914040"/>
            <a:ext cx="5003640" cy="29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10C38C8-908F-4E75-BBDE-7A7D6DD5A5A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276200" y="914040"/>
            <a:ext cx="5003640" cy="29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876A56F-DCC0-4806-9078-5E9D965C928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276200" y="914040"/>
            <a:ext cx="5003640" cy="13651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921A565-0C5A-4529-8431-29360B59D4F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76200" y="914040"/>
            <a:ext cx="5003640" cy="29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4256915-6971-4E49-9CA3-CBE03D66AB8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276200" y="914040"/>
            <a:ext cx="5003640" cy="29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0BBFD09-E90C-40D8-863F-D1EF34DD63E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276200" y="914040"/>
            <a:ext cx="5003640" cy="29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1743174-277C-411D-AD3C-98994D40C76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bg object 16" descr=""/>
          <p:cNvPicPr/>
          <p:nvPr/>
        </p:nvPicPr>
        <p:blipFill>
          <a:blip r:embed="rId2"/>
          <a:stretch/>
        </p:blipFill>
        <p:spPr>
          <a:xfrm>
            <a:off x="4320" y="0"/>
            <a:ext cx="7547400" cy="10674720"/>
          </a:xfrm>
          <a:prstGeom prst="rect">
            <a:avLst/>
          </a:prstGeom>
          <a:ln w="0">
            <a:noFill/>
          </a:ln>
        </p:spPr>
      </p:pic>
      <p:pic>
        <p:nvPicPr>
          <p:cNvPr id="1" name="bg object 17" descr=""/>
          <p:cNvPicPr/>
          <p:nvPr/>
        </p:nvPicPr>
        <p:blipFill>
          <a:blip r:embed="rId3"/>
          <a:stretch/>
        </p:blipFill>
        <p:spPr>
          <a:xfrm>
            <a:off x="4320" y="0"/>
            <a:ext cx="7544880" cy="378612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76200" y="914040"/>
            <a:ext cx="5003640" cy="29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US" sz="19150" spc="-1" strike="noStrike">
                <a:latin typeface="Calibri"/>
              </a:rPr>
              <a:t>Click to edit the title text format</a:t>
            </a:r>
            <a:endParaRPr b="0" lang="en-US" sz="19150" spc="-1" strike="noStrike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>
          <a:xfrm>
            <a:off x="2569320" y="9945000"/>
            <a:ext cx="241776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>
          <a:xfrm>
            <a:off x="378000" y="9945000"/>
            <a:ext cx="173772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>
          <a:xfrm>
            <a:off x="5440680" y="9945000"/>
            <a:ext cx="173772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en-US" sz="1400" spc="-1" strike="noStrike">
                <a:solidFill>
                  <a:srgbClr val="b2b2b2"/>
                </a:solidFill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8181708-8697-4EDB-A5BF-6146D2B370CE}" type="slidenum">
              <a:rPr b="0" lang="en-US" sz="1400" spc="-1" strike="noStrike">
                <a:solidFill>
                  <a:srgbClr val="b2b2b2"/>
                </a:solidFill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76200" y="914040"/>
            <a:ext cx="5003640" cy="10260720"/>
          </a:xfrm>
          <a:prstGeom prst="rect">
            <a:avLst/>
          </a:prstGeom>
          <a:noFill/>
          <a:ln w="0">
            <a:noFill/>
          </a:ln>
        </p:spPr>
        <p:txBody>
          <a:bodyPr lIns="0" rIns="0" tIns="13320" bIns="0" anchor="t">
            <a:noAutofit/>
          </a:bodyPr>
          <a:p>
            <a:pPr marL="77400">
              <a:lnSpc>
                <a:spcPct val="100000"/>
              </a:lnSpc>
              <a:spcBef>
                <a:spcPts val="105"/>
              </a:spcBef>
              <a:buNone/>
            </a:pPr>
            <a:r>
              <a:rPr b="0" i="1" lang="en-US" sz="19150" spc="-3646" strike="noStrike">
                <a:solidFill>
                  <a:srgbClr val="425f85"/>
                </a:solidFill>
                <a:latin typeface="Arial Narrow"/>
              </a:rPr>
              <a:t>C</a:t>
            </a:r>
            <a:r>
              <a:rPr b="0" i="1" lang="en-US" sz="19150" spc="-3587" strike="noStrike">
                <a:solidFill>
                  <a:srgbClr val="425f85"/>
                </a:solidFill>
                <a:latin typeface="Arial Narrow"/>
              </a:rPr>
              <a:t>h</a:t>
            </a:r>
            <a:r>
              <a:rPr b="0" i="1" lang="en-US" sz="22050" spc="-13202" strike="noStrike" baseline="44000">
                <a:solidFill>
                  <a:srgbClr val="425f85"/>
                </a:solidFill>
                <a:latin typeface="Arial Narrow"/>
              </a:rPr>
              <a:t>m</a:t>
            </a:r>
            <a:r>
              <a:rPr b="0" i="1" lang="en-US" sz="19150" spc="-3167" strike="noStrike">
                <a:solidFill>
                  <a:srgbClr val="425f85"/>
                </a:solidFill>
                <a:latin typeface="Arial Narrow"/>
              </a:rPr>
              <a:t>r</a:t>
            </a:r>
            <a:r>
              <a:rPr b="0" i="1" lang="en-US" sz="19150" spc="-3947" strike="noStrike">
                <a:solidFill>
                  <a:srgbClr val="425f85"/>
                </a:solidFill>
                <a:latin typeface="Arial Narrow"/>
              </a:rPr>
              <a:t>i</a:t>
            </a:r>
            <a:r>
              <a:rPr b="0" i="1" lang="en-US" sz="22050" spc="-9466" strike="noStrike" baseline="44000">
                <a:solidFill>
                  <a:srgbClr val="425f85"/>
                </a:solidFill>
                <a:latin typeface="Arial Narrow"/>
              </a:rPr>
              <a:t>e</a:t>
            </a:r>
            <a:r>
              <a:rPr b="0" i="1" lang="en-US" sz="19150" spc="-6436" strike="noStrike">
                <a:solidFill>
                  <a:srgbClr val="425f85"/>
                </a:solidFill>
                <a:latin typeface="Arial Narrow"/>
              </a:rPr>
              <a:t>s</a:t>
            </a:r>
            <a:r>
              <a:rPr b="0" i="1" lang="en-US" sz="22050" spc="-5874" strike="noStrike" baseline="44000">
                <a:solidFill>
                  <a:srgbClr val="425f85"/>
                </a:solidFill>
                <a:latin typeface="Arial Narrow"/>
              </a:rPr>
              <a:t>r</a:t>
            </a:r>
            <a:r>
              <a:rPr b="0" i="1" lang="en-US" sz="19150" spc="-5066" strike="noStrike">
                <a:solidFill>
                  <a:srgbClr val="425f85"/>
                </a:solidFill>
                <a:latin typeface="Arial Narrow"/>
              </a:rPr>
              <a:t>t</a:t>
            </a:r>
            <a:r>
              <a:rPr b="0" i="1" lang="en-US" sz="22050" spc="-4868" strike="noStrike" baseline="44000">
                <a:solidFill>
                  <a:srgbClr val="425f85"/>
                </a:solidFill>
                <a:latin typeface="Arial Narrow"/>
              </a:rPr>
              <a:t>r</a:t>
            </a:r>
            <a:r>
              <a:rPr b="0" i="1" lang="en-US" sz="19150" spc="-10455" strike="noStrike">
                <a:solidFill>
                  <a:srgbClr val="425f85"/>
                </a:solidFill>
                <a:latin typeface="Arial Narrow"/>
              </a:rPr>
              <a:t>m</a:t>
            </a:r>
            <a:r>
              <a:rPr b="0" i="1" lang="en-US" sz="22050" spc="-5302" strike="noStrike" baseline="44000">
                <a:solidFill>
                  <a:srgbClr val="425f85"/>
                </a:solidFill>
                <a:latin typeface="Arial Narrow"/>
              </a:rPr>
              <a:t>y</a:t>
            </a:r>
            <a:r>
              <a:rPr b="0" i="1" lang="en-US" sz="22050" spc="2345" strike="noStrike" baseline="44000">
                <a:solidFill>
                  <a:srgbClr val="425f85"/>
                </a:solidFill>
                <a:latin typeface="Arial Narrow"/>
              </a:rPr>
              <a:t> </a:t>
            </a:r>
            <a:r>
              <a:rPr b="0" i="1" lang="en-US" sz="19150" spc="-3870" strike="noStrike">
                <a:solidFill>
                  <a:srgbClr val="425f85"/>
                </a:solidFill>
                <a:latin typeface="Arial Narrow"/>
              </a:rPr>
              <a:t>as</a:t>
            </a:r>
            <a:endParaRPr b="0" lang="en-US" sz="19150" spc="-1" strike="noStrike">
              <a:latin typeface="Calibri"/>
            </a:endParaRPr>
          </a:p>
        </p:txBody>
      </p:sp>
      <p:sp>
        <p:nvSpPr>
          <p:cNvPr id="43" name="object 3"/>
          <p:cNvSpPr/>
          <p:nvPr/>
        </p:nvSpPr>
        <p:spPr>
          <a:xfrm>
            <a:off x="746640" y="9387000"/>
            <a:ext cx="6026400" cy="161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  <a:tabLst>
                <a:tab algn="l" pos="4991760"/>
              </a:tabLst>
            </a:pPr>
            <a:r>
              <a:rPr b="0" i="1" lang="en-US" sz="5250" spc="-1121" strike="noStrike">
                <a:solidFill>
                  <a:srgbClr val="ffffff"/>
                </a:solidFill>
                <a:latin typeface="Arial Narrow"/>
              </a:rPr>
              <a:t>Puedes</a:t>
            </a:r>
            <a:r>
              <a:rPr b="0" i="1" lang="en-US" sz="5250" spc="-211" strike="noStrike">
                <a:solidFill>
                  <a:srgbClr val="ffffff"/>
                </a:solidFill>
                <a:latin typeface="Arial Narrow"/>
              </a:rPr>
              <a:t> </a:t>
            </a:r>
            <a:r>
              <a:rPr b="0" i="1" lang="en-US" sz="5250" spc="-917" strike="noStrike">
                <a:solidFill>
                  <a:srgbClr val="ffffff"/>
                </a:solidFill>
                <a:latin typeface="Arial Narrow"/>
              </a:rPr>
              <a:t>añadir</a:t>
            </a:r>
            <a:r>
              <a:rPr b="0" i="1" lang="en-US" sz="5250" spc="-225" strike="noStrike">
                <a:solidFill>
                  <a:srgbClr val="ffffff"/>
                </a:solidFill>
                <a:latin typeface="Arial Narrow"/>
              </a:rPr>
              <a:t> </a:t>
            </a:r>
            <a:r>
              <a:rPr b="0" i="1" lang="en-US" sz="5250" spc="-965" strike="noStrike">
                <a:solidFill>
                  <a:srgbClr val="ffffff"/>
                </a:solidFill>
                <a:latin typeface="Arial Narrow"/>
              </a:rPr>
              <a:t>aquí</a:t>
            </a:r>
            <a:r>
              <a:rPr b="0" i="1" lang="en-US" sz="5250" spc="-222" strike="noStrike">
                <a:solidFill>
                  <a:srgbClr val="ffffff"/>
                </a:solidFill>
                <a:latin typeface="Arial Narrow"/>
              </a:rPr>
              <a:t> </a:t>
            </a:r>
            <a:r>
              <a:rPr b="0" i="1" lang="en-US" sz="5250" spc="-721" strike="noStrike">
                <a:solidFill>
                  <a:srgbClr val="ffffff"/>
                </a:solidFill>
                <a:latin typeface="Arial Narrow"/>
              </a:rPr>
              <a:t>si</a:t>
            </a:r>
            <a:r>
              <a:rPr b="0" i="1" lang="en-US" sz="5250" spc="-197" strike="noStrike">
                <a:solidFill>
                  <a:srgbClr val="ffffff"/>
                </a:solidFill>
                <a:latin typeface="Arial Narrow"/>
              </a:rPr>
              <a:t> </a:t>
            </a:r>
            <a:r>
              <a:rPr b="0" i="1" lang="en-US" sz="5250" spc="-931" strike="noStrike">
                <a:solidFill>
                  <a:srgbClr val="ffffff"/>
                </a:solidFill>
                <a:latin typeface="Arial Narrow"/>
              </a:rPr>
              <a:t>quieres</a:t>
            </a:r>
            <a:r>
              <a:rPr b="0" i="1" lang="en-US" sz="5250" spc="-211" strike="noStrike">
                <a:solidFill>
                  <a:srgbClr val="ffffff"/>
                </a:solidFill>
                <a:latin typeface="Arial Narrow"/>
              </a:rPr>
              <a:t> </a:t>
            </a:r>
            <a:r>
              <a:rPr b="0" i="1" lang="en-US" sz="5250" spc="-1132" strike="noStrike">
                <a:solidFill>
                  <a:srgbClr val="ffffff"/>
                </a:solidFill>
                <a:latin typeface="Arial Narrow"/>
              </a:rPr>
              <a:t>una</a:t>
            </a:r>
            <a:r>
              <a:rPr b="0" i="1" lang="en-US" sz="5250" spc="-1" strike="noStrike">
                <a:solidFill>
                  <a:srgbClr val="ffffff"/>
                </a:solidFill>
                <a:latin typeface="Arial Narrow"/>
              </a:rPr>
              <a:t>	</a:t>
            </a:r>
            <a:r>
              <a:rPr b="0" i="1" lang="en-US" sz="5250" spc="-1211" strike="noStrike">
                <a:solidFill>
                  <a:srgbClr val="ffffff"/>
                </a:solidFill>
                <a:latin typeface="Arial Narrow"/>
              </a:rPr>
              <a:t>mensaje</a:t>
            </a:r>
            <a:endParaRPr b="0" lang="en-US" sz="52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LibreOffice/7.3.2.2$Linux_X86_64 LibreOffice_project/49f2b1bff42cfccbd8f788c8dc32c1c309559be0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2022-05-08T06:17:38Z</dcterms:created>
  <dc:creator/>
  <dc:description/>
  <dc:language>en-US</dc:language>
  <cp:lastModifiedBy/>
  <dcterms:modified xsi:type="dcterms:W3CDTF">2022-05-08T06:17:38Z</dcterms:modified>
  <cp:revision>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2022-05-08T00:00:00Z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2022-05-08T00:00:00Z</vt:filetime>
  </property>
  <property fmtid="{D5CDD505-2E9C-101B-9397-08002B2CF9AE}" pid="5" name="PresentationFormat">
    <vt:lpwstr>On-screen Show (4:3)</vt:lpwstr>
  </property>
</Properties>
</file>