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4E3874-5CF3-4F9C-A7DE-CADA83E6B98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D9F840-0826-4977-9BFF-E9CFE6DF4F3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50B5FA-C4AD-40D9-B360-5009C76BC78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9A6878-D147-4DE9-9FF9-CCF54F4FAFD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597DEB-FAFF-4CAD-B3BF-D8C384C127D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2C97C7-185D-40A3-8E5B-3BB5433DAF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FF0582-B2CF-4B30-9FCD-09CEBC54CFF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55AB93-D64A-4C3F-87B9-52D4D4536EA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56640" y="600120"/>
            <a:ext cx="4659120" cy="753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297744-496A-4B92-BB81-BCAF8BC3904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9616B5-7844-4D1E-82A4-02FA00EB6C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C8AEAA-196A-487E-A758-D0830255A72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3FF29F-FBD7-41A8-A5A8-19DA086534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99363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8F06E2F-FBD4-4B57-87C5-BC6397F0891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56640" y="600120"/>
            <a:ext cx="465912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396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ffffff"/>
                </a:solidFill>
                <a:latin typeface="Arial"/>
              </a:rPr>
              <a:t>Ofimática</a:t>
            </a:r>
            <a:endParaRPr b="0" lang="en-US" sz="8000" spc="-1" strike="noStrike">
              <a:latin typeface="Calibri"/>
            </a:endParaRPr>
          </a:p>
          <a:p>
            <a:pPr marL="3960" algn="ctr">
              <a:lnSpc>
                <a:spcPct val="100000"/>
              </a:lnSpc>
              <a:spcBef>
                <a:spcPts val="1565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770560" y="8409600"/>
            <a:ext cx="2200680" cy="2084040"/>
          </a:xfrm>
          <a:prstGeom prst="rect">
            <a:avLst/>
          </a:prstGeom>
          <a:noFill/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106200" bIns="0" anchor="t">
            <a:spAutoFit/>
          </a:bodyPr>
          <a:p>
            <a:pPr marL="98280" algn="just">
              <a:lnSpc>
                <a:spcPct val="169000"/>
              </a:lnSpc>
              <a:spcBef>
                <a:spcPts val="836"/>
              </a:spcBef>
              <a:buNone/>
              <a:tabLst>
                <a:tab algn="l" pos="2054880"/>
                <a:tab algn="l" pos="2122200"/>
              </a:tabLst>
            </a:pP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404040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404040"/>
                </a:solidFill>
                <a:uFill>
                  <a:solidFill>
                    <a:srgbClr val="3f3f3f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2022-07-29T03:06:02Z</dcterms:created>
  <dc:creator/>
  <dc:description/>
  <dc:language>en-US</dc:language>
  <cp:lastModifiedBy/>
  <dcterms:modified xsi:type="dcterms:W3CDTF">2022-07-29T03:06:02Z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