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08F1AF9-EA80-45E4-B429-32021D96F09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59440" y="6938640"/>
            <a:ext cx="4852800" cy="329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BD4BE50-4DBB-4A01-85BF-498F427A12A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459440" y="6938640"/>
            <a:ext cx="4852800" cy="329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16FBA0F-B8B1-44C7-B9E8-91262EF5709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459440" y="6938640"/>
            <a:ext cx="4852800" cy="329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3967012-D59B-42A2-92B3-AC57DA42854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459440" y="6938640"/>
            <a:ext cx="4852800" cy="329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9C3443B-BD1C-4871-A940-CC205C7E478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459440" y="6938640"/>
            <a:ext cx="4852800" cy="329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9DB0453-0194-469C-B3A7-07897A8E392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59440" y="6938640"/>
            <a:ext cx="4852800" cy="329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DBECF0B-4C54-4362-8E63-941351F9A5A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459440" y="6938640"/>
            <a:ext cx="4852800" cy="329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EB583E3-86A6-4171-A947-8515B951F21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459440" y="6938640"/>
            <a:ext cx="4852800" cy="152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7AF7AAE-5B78-466C-B25E-CB190425C1D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459440" y="6938640"/>
            <a:ext cx="4852800" cy="329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87E00A7-BE92-46AB-B53D-66274F4E467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59440" y="6938640"/>
            <a:ext cx="4852800" cy="329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F920588-6864-4604-9A19-E71C2B4974A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59440" y="6938640"/>
            <a:ext cx="4852800" cy="329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2C01FD9-9254-474D-82FC-05CA96EC334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459440" y="6938640"/>
            <a:ext cx="4852800" cy="329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B313E18-5ED8-4971-8E97-C4F3A79A8139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ubTitle"/>
          </p:nvPr>
        </p:nvSpPr>
        <p:spPr>
          <a:xfrm>
            <a:off x="1459440" y="6938640"/>
            <a:ext cx="4852800" cy="58464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ffffff"/>
                </a:solidFill>
                <a:latin typeface="Arial"/>
              </a:rPr>
              <a:t>Tecnología</a:t>
            </a:r>
            <a:endParaRPr b="0" lang="en-US" sz="7200" spc="-1" strike="noStrike">
              <a:latin typeface="Arial"/>
            </a:endParaRPr>
          </a:p>
          <a:p>
            <a:pPr marL="3960" algn="ctr">
              <a:lnSpc>
                <a:spcPct val="100000"/>
              </a:lnSpc>
              <a:spcBef>
                <a:spcPts val="1471"/>
              </a:spcBef>
              <a:buNone/>
            </a:pPr>
            <a:r>
              <a:rPr b="0" lang="en-US" sz="11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2022-05-08T08:08:54Z</dcterms:created>
  <dc:creator/>
  <dc:description/>
  <dc:language>en-US</dc:language>
  <cp:lastModifiedBy/>
  <dcterms:modified xsi:type="dcterms:W3CDTF">2022-05-08T08:08:54Z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