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444" y="0"/>
            <a:ext cx="7547609" cy="10674985"/>
            <a:chOff x="4444" y="0"/>
            <a:chExt cx="7547609" cy="106749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44" y="0"/>
              <a:ext cx="7547609" cy="10674982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9049" y="4389754"/>
              <a:ext cx="4972050" cy="19672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24100" y="6195059"/>
              <a:ext cx="2926079" cy="530225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53360" y="8359775"/>
              <a:ext cx="2055494" cy="36576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62045" y="2026919"/>
              <a:ext cx="228600" cy="22860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26229" y="2026919"/>
              <a:ext cx="228600" cy="22860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98494" y="2026919"/>
              <a:ext cx="228600" cy="228600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56535" y="3382009"/>
              <a:ext cx="2033905" cy="132778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2022-07-29T03:45:42Z</dcterms:created>
  <dcterms:modified xsi:type="dcterms:W3CDTF">2022-07-29T03:45:42Z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