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Default Extension="fntdata" ContentType="application/x-fontdata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  <p:embeddedFontLst>
    <p:embeddedFont>
      <p:font typeface="Times New Roman" panose="00000000000000000000" pitchFamily="18" charset="1"/>
      <p:regular r:id="rId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font" Target="fonts/font1.fntdata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7772400" cy="100584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1848" y="5492496"/>
              <a:ext cx="4632960" cy="1844039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6617" y="6044691"/>
              <a:ext cx="4502658" cy="75323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896617" y="6044691"/>
              <a:ext cx="4502785" cy="753745"/>
            </a:xfrm>
            <a:custGeom>
              <a:avLst/>
              <a:gdLst/>
              <a:ahLst/>
              <a:cxnLst/>
              <a:rect l="l" t="t" r="r" b="b"/>
              <a:pathLst>
                <a:path w="4502785" h="753745">
                  <a:moveTo>
                    <a:pt x="2870835" y="439547"/>
                  </a:moveTo>
                  <a:lnTo>
                    <a:pt x="2870835" y="539877"/>
                  </a:lnTo>
                  <a:lnTo>
                    <a:pt x="2870835" y="551180"/>
                  </a:lnTo>
                  <a:lnTo>
                    <a:pt x="2874898" y="556768"/>
                  </a:lnTo>
                  <a:lnTo>
                    <a:pt x="2882899" y="556768"/>
                  </a:lnTo>
                  <a:lnTo>
                    <a:pt x="2888380" y="554245"/>
                  </a:lnTo>
                  <a:lnTo>
                    <a:pt x="2892266" y="546687"/>
                  </a:lnTo>
                  <a:lnTo>
                    <a:pt x="2894580" y="534104"/>
                  </a:lnTo>
                  <a:lnTo>
                    <a:pt x="2895346" y="516509"/>
                  </a:lnTo>
                  <a:lnTo>
                    <a:pt x="2893988" y="489360"/>
                  </a:lnTo>
                  <a:lnTo>
                    <a:pt x="2889916" y="467725"/>
                  </a:lnTo>
                  <a:lnTo>
                    <a:pt x="2883130" y="451590"/>
                  </a:lnTo>
                  <a:lnTo>
                    <a:pt x="2873629" y="440944"/>
                  </a:lnTo>
                  <a:lnTo>
                    <a:pt x="2870835" y="439547"/>
                  </a:lnTo>
                  <a:close/>
                </a:path>
                <a:path w="4502785" h="753745">
                  <a:moveTo>
                    <a:pt x="2545587" y="430403"/>
                  </a:moveTo>
                  <a:lnTo>
                    <a:pt x="2545587" y="540004"/>
                  </a:lnTo>
                  <a:lnTo>
                    <a:pt x="2545587" y="551180"/>
                  </a:lnTo>
                  <a:lnTo>
                    <a:pt x="2549779" y="556768"/>
                  </a:lnTo>
                  <a:lnTo>
                    <a:pt x="2558034" y="556768"/>
                  </a:lnTo>
                  <a:lnTo>
                    <a:pt x="2566416" y="556768"/>
                  </a:lnTo>
                  <a:lnTo>
                    <a:pt x="2570607" y="551180"/>
                  </a:lnTo>
                  <a:lnTo>
                    <a:pt x="2570607" y="540004"/>
                  </a:lnTo>
                  <a:lnTo>
                    <a:pt x="2570607" y="430403"/>
                  </a:lnTo>
                  <a:lnTo>
                    <a:pt x="2545587" y="430403"/>
                  </a:lnTo>
                  <a:close/>
                </a:path>
                <a:path w="4502785" h="753745">
                  <a:moveTo>
                    <a:pt x="4029709" y="419862"/>
                  </a:moveTo>
                  <a:lnTo>
                    <a:pt x="4018615" y="424932"/>
                  </a:lnTo>
                  <a:lnTo>
                    <a:pt x="4010675" y="431561"/>
                  </a:lnTo>
                  <a:lnTo>
                    <a:pt x="4005903" y="439739"/>
                  </a:lnTo>
                  <a:lnTo>
                    <a:pt x="4004309" y="449453"/>
                  </a:lnTo>
                  <a:lnTo>
                    <a:pt x="4004309" y="542036"/>
                  </a:lnTo>
                  <a:lnTo>
                    <a:pt x="4004309" y="551561"/>
                  </a:lnTo>
                  <a:lnTo>
                    <a:pt x="4008754" y="556387"/>
                  </a:lnTo>
                  <a:lnTo>
                    <a:pt x="4017772" y="556387"/>
                  </a:lnTo>
                  <a:lnTo>
                    <a:pt x="4025773" y="556387"/>
                  </a:lnTo>
                  <a:lnTo>
                    <a:pt x="4029709" y="551561"/>
                  </a:lnTo>
                  <a:lnTo>
                    <a:pt x="4029709" y="542036"/>
                  </a:lnTo>
                  <a:lnTo>
                    <a:pt x="4029709" y="419862"/>
                  </a:lnTo>
                  <a:close/>
                </a:path>
                <a:path w="4502785" h="753745">
                  <a:moveTo>
                    <a:pt x="2078990" y="419862"/>
                  </a:moveTo>
                  <a:lnTo>
                    <a:pt x="2067895" y="424932"/>
                  </a:lnTo>
                  <a:lnTo>
                    <a:pt x="2059955" y="431561"/>
                  </a:lnTo>
                  <a:lnTo>
                    <a:pt x="2055183" y="439739"/>
                  </a:lnTo>
                  <a:lnTo>
                    <a:pt x="2053590" y="449453"/>
                  </a:lnTo>
                  <a:lnTo>
                    <a:pt x="2053590" y="542036"/>
                  </a:lnTo>
                  <a:lnTo>
                    <a:pt x="2053590" y="551561"/>
                  </a:lnTo>
                  <a:lnTo>
                    <a:pt x="2058034" y="556387"/>
                  </a:lnTo>
                  <a:lnTo>
                    <a:pt x="2067052" y="556387"/>
                  </a:lnTo>
                  <a:lnTo>
                    <a:pt x="2075053" y="556387"/>
                  </a:lnTo>
                  <a:lnTo>
                    <a:pt x="2078990" y="551561"/>
                  </a:lnTo>
                  <a:lnTo>
                    <a:pt x="2078990" y="542036"/>
                  </a:lnTo>
                  <a:lnTo>
                    <a:pt x="2078990" y="419862"/>
                  </a:lnTo>
                  <a:close/>
                </a:path>
                <a:path w="4502785" h="753745">
                  <a:moveTo>
                    <a:pt x="1423670" y="419862"/>
                  </a:moveTo>
                  <a:lnTo>
                    <a:pt x="1412575" y="424932"/>
                  </a:lnTo>
                  <a:lnTo>
                    <a:pt x="1404635" y="431561"/>
                  </a:lnTo>
                  <a:lnTo>
                    <a:pt x="1399863" y="439739"/>
                  </a:lnTo>
                  <a:lnTo>
                    <a:pt x="1398270" y="449453"/>
                  </a:lnTo>
                  <a:lnTo>
                    <a:pt x="1398270" y="542036"/>
                  </a:lnTo>
                  <a:lnTo>
                    <a:pt x="1398270" y="551561"/>
                  </a:lnTo>
                  <a:lnTo>
                    <a:pt x="1402715" y="556387"/>
                  </a:lnTo>
                  <a:lnTo>
                    <a:pt x="1411732" y="556387"/>
                  </a:lnTo>
                  <a:lnTo>
                    <a:pt x="1419733" y="556387"/>
                  </a:lnTo>
                  <a:lnTo>
                    <a:pt x="1423670" y="551561"/>
                  </a:lnTo>
                  <a:lnTo>
                    <a:pt x="1423670" y="542036"/>
                  </a:lnTo>
                  <a:lnTo>
                    <a:pt x="1423670" y="419862"/>
                  </a:lnTo>
                  <a:close/>
                </a:path>
                <a:path w="4502785" h="753745">
                  <a:moveTo>
                    <a:pt x="4016755" y="212598"/>
                  </a:moveTo>
                  <a:lnTo>
                    <a:pt x="4009995" y="215838"/>
                  </a:lnTo>
                  <a:lnTo>
                    <a:pt x="4005151" y="225567"/>
                  </a:lnTo>
                  <a:lnTo>
                    <a:pt x="4002236" y="241798"/>
                  </a:lnTo>
                  <a:lnTo>
                    <a:pt x="4001261" y="264541"/>
                  </a:lnTo>
                  <a:lnTo>
                    <a:pt x="4001333" y="271349"/>
                  </a:lnTo>
                  <a:lnTo>
                    <a:pt x="4001547" y="278812"/>
                  </a:lnTo>
                  <a:lnTo>
                    <a:pt x="4001904" y="286918"/>
                  </a:lnTo>
                  <a:lnTo>
                    <a:pt x="4002404" y="295656"/>
                  </a:lnTo>
                  <a:lnTo>
                    <a:pt x="4003040" y="303657"/>
                  </a:lnTo>
                  <a:lnTo>
                    <a:pt x="4003548" y="311150"/>
                  </a:lnTo>
                  <a:lnTo>
                    <a:pt x="4003802" y="318388"/>
                  </a:lnTo>
                  <a:lnTo>
                    <a:pt x="4004055" y="324358"/>
                  </a:lnTo>
                  <a:lnTo>
                    <a:pt x="4007993" y="322199"/>
                  </a:lnTo>
                  <a:lnTo>
                    <a:pt x="4017494" y="316414"/>
                  </a:lnTo>
                  <a:lnTo>
                    <a:pt x="4024280" y="311451"/>
                  </a:lnTo>
                  <a:lnTo>
                    <a:pt x="4028352" y="307322"/>
                  </a:lnTo>
                  <a:lnTo>
                    <a:pt x="4029709" y="304038"/>
                  </a:lnTo>
                  <a:lnTo>
                    <a:pt x="4029709" y="228600"/>
                  </a:lnTo>
                  <a:lnTo>
                    <a:pt x="4029709" y="217932"/>
                  </a:lnTo>
                  <a:lnTo>
                    <a:pt x="4025392" y="212598"/>
                  </a:lnTo>
                  <a:lnTo>
                    <a:pt x="4016755" y="212598"/>
                  </a:lnTo>
                  <a:close/>
                </a:path>
                <a:path w="4502785" h="753745">
                  <a:moveTo>
                    <a:pt x="3531234" y="212598"/>
                  </a:moveTo>
                  <a:lnTo>
                    <a:pt x="3522853" y="212598"/>
                  </a:lnTo>
                  <a:lnTo>
                    <a:pt x="3518661" y="217932"/>
                  </a:lnTo>
                  <a:lnTo>
                    <a:pt x="3518661" y="228600"/>
                  </a:lnTo>
                  <a:lnTo>
                    <a:pt x="3518661" y="539877"/>
                  </a:lnTo>
                  <a:lnTo>
                    <a:pt x="3518661" y="551180"/>
                  </a:lnTo>
                  <a:lnTo>
                    <a:pt x="3522853" y="556768"/>
                  </a:lnTo>
                  <a:lnTo>
                    <a:pt x="3531234" y="556768"/>
                  </a:lnTo>
                  <a:lnTo>
                    <a:pt x="3539490" y="556768"/>
                  </a:lnTo>
                  <a:lnTo>
                    <a:pt x="3543680" y="551180"/>
                  </a:lnTo>
                  <a:lnTo>
                    <a:pt x="3543680" y="539877"/>
                  </a:lnTo>
                  <a:lnTo>
                    <a:pt x="3543680" y="228600"/>
                  </a:lnTo>
                  <a:lnTo>
                    <a:pt x="3543680" y="217932"/>
                  </a:lnTo>
                  <a:lnTo>
                    <a:pt x="3539490" y="212598"/>
                  </a:lnTo>
                  <a:lnTo>
                    <a:pt x="3531234" y="212598"/>
                  </a:lnTo>
                  <a:close/>
                </a:path>
                <a:path w="4502785" h="753745">
                  <a:moveTo>
                    <a:pt x="2884678" y="212598"/>
                  </a:moveTo>
                  <a:lnTo>
                    <a:pt x="2878417" y="214548"/>
                  </a:lnTo>
                  <a:lnTo>
                    <a:pt x="2873930" y="220392"/>
                  </a:lnTo>
                  <a:lnTo>
                    <a:pt x="2871229" y="230118"/>
                  </a:lnTo>
                  <a:lnTo>
                    <a:pt x="2870327" y="243712"/>
                  </a:lnTo>
                  <a:lnTo>
                    <a:pt x="2870918" y="262068"/>
                  </a:lnTo>
                  <a:lnTo>
                    <a:pt x="2879597" y="301752"/>
                  </a:lnTo>
                  <a:lnTo>
                    <a:pt x="2897378" y="318516"/>
                  </a:lnTo>
                  <a:lnTo>
                    <a:pt x="2899410" y="266954"/>
                  </a:lnTo>
                  <a:lnTo>
                    <a:pt x="2898483" y="243137"/>
                  </a:lnTo>
                  <a:lnTo>
                    <a:pt x="2895711" y="226155"/>
                  </a:lnTo>
                  <a:lnTo>
                    <a:pt x="2891105" y="215983"/>
                  </a:lnTo>
                  <a:lnTo>
                    <a:pt x="2884678" y="212598"/>
                  </a:lnTo>
                  <a:close/>
                </a:path>
                <a:path w="4502785" h="753745">
                  <a:moveTo>
                    <a:pt x="2558034" y="212598"/>
                  </a:moveTo>
                  <a:lnTo>
                    <a:pt x="2549779" y="212598"/>
                  </a:lnTo>
                  <a:lnTo>
                    <a:pt x="2545587" y="217932"/>
                  </a:lnTo>
                  <a:lnTo>
                    <a:pt x="2545587" y="228600"/>
                  </a:lnTo>
                  <a:lnTo>
                    <a:pt x="2545587" y="336296"/>
                  </a:lnTo>
                  <a:lnTo>
                    <a:pt x="2570607" y="336296"/>
                  </a:lnTo>
                  <a:lnTo>
                    <a:pt x="2570607" y="228600"/>
                  </a:lnTo>
                  <a:lnTo>
                    <a:pt x="2570607" y="217932"/>
                  </a:lnTo>
                  <a:lnTo>
                    <a:pt x="2566416" y="212598"/>
                  </a:lnTo>
                  <a:lnTo>
                    <a:pt x="2558034" y="212598"/>
                  </a:lnTo>
                  <a:close/>
                </a:path>
                <a:path w="4502785" h="753745">
                  <a:moveTo>
                    <a:pt x="2066035" y="212598"/>
                  </a:moveTo>
                  <a:lnTo>
                    <a:pt x="2059275" y="215838"/>
                  </a:lnTo>
                  <a:lnTo>
                    <a:pt x="2054431" y="225567"/>
                  </a:lnTo>
                  <a:lnTo>
                    <a:pt x="2051516" y="241798"/>
                  </a:lnTo>
                  <a:lnTo>
                    <a:pt x="2050542" y="264541"/>
                  </a:lnTo>
                  <a:lnTo>
                    <a:pt x="2050613" y="271349"/>
                  </a:lnTo>
                  <a:lnTo>
                    <a:pt x="2050827" y="278812"/>
                  </a:lnTo>
                  <a:lnTo>
                    <a:pt x="2051184" y="286918"/>
                  </a:lnTo>
                  <a:lnTo>
                    <a:pt x="2051684" y="295656"/>
                  </a:lnTo>
                  <a:lnTo>
                    <a:pt x="2052320" y="303657"/>
                  </a:lnTo>
                  <a:lnTo>
                    <a:pt x="2052828" y="311150"/>
                  </a:lnTo>
                  <a:lnTo>
                    <a:pt x="2053082" y="318388"/>
                  </a:lnTo>
                  <a:lnTo>
                    <a:pt x="2053335" y="324358"/>
                  </a:lnTo>
                  <a:lnTo>
                    <a:pt x="2057272" y="322199"/>
                  </a:lnTo>
                  <a:lnTo>
                    <a:pt x="2066774" y="316414"/>
                  </a:lnTo>
                  <a:lnTo>
                    <a:pt x="2073560" y="311451"/>
                  </a:lnTo>
                  <a:lnTo>
                    <a:pt x="2077632" y="307322"/>
                  </a:lnTo>
                  <a:lnTo>
                    <a:pt x="2078990" y="304038"/>
                  </a:lnTo>
                  <a:lnTo>
                    <a:pt x="2078990" y="228600"/>
                  </a:lnTo>
                  <a:lnTo>
                    <a:pt x="2078990" y="217932"/>
                  </a:lnTo>
                  <a:lnTo>
                    <a:pt x="2074671" y="212598"/>
                  </a:lnTo>
                  <a:lnTo>
                    <a:pt x="2066035" y="212598"/>
                  </a:lnTo>
                  <a:close/>
                </a:path>
                <a:path w="4502785" h="753745">
                  <a:moveTo>
                    <a:pt x="1737741" y="212598"/>
                  </a:moveTo>
                  <a:lnTo>
                    <a:pt x="1729105" y="212598"/>
                  </a:lnTo>
                  <a:lnTo>
                    <a:pt x="1724786" y="217297"/>
                  </a:lnTo>
                  <a:lnTo>
                    <a:pt x="1724786" y="226822"/>
                  </a:lnTo>
                  <a:lnTo>
                    <a:pt x="1724786" y="542036"/>
                  </a:lnTo>
                  <a:lnTo>
                    <a:pt x="1724786" y="551561"/>
                  </a:lnTo>
                  <a:lnTo>
                    <a:pt x="1729105" y="556387"/>
                  </a:lnTo>
                  <a:lnTo>
                    <a:pt x="1737741" y="556387"/>
                  </a:lnTo>
                  <a:lnTo>
                    <a:pt x="1746377" y="556387"/>
                  </a:lnTo>
                  <a:lnTo>
                    <a:pt x="1750695" y="551561"/>
                  </a:lnTo>
                  <a:lnTo>
                    <a:pt x="1750695" y="542036"/>
                  </a:lnTo>
                  <a:lnTo>
                    <a:pt x="1750695" y="226060"/>
                  </a:lnTo>
                  <a:lnTo>
                    <a:pt x="1750695" y="217043"/>
                  </a:lnTo>
                  <a:lnTo>
                    <a:pt x="1746377" y="212598"/>
                  </a:lnTo>
                  <a:lnTo>
                    <a:pt x="1737741" y="212598"/>
                  </a:lnTo>
                  <a:close/>
                </a:path>
                <a:path w="4502785" h="753745">
                  <a:moveTo>
                    <a:pt x="1410716" y="212598"/>
                  </a:moveTo>
                  <a:lnTo>
                    <a:pt x="1403955" y="215838"/>
                  </a:lnTo>
                  <a:lnTo>
                    <a:pt x="1399111" y="225567"/>
                  </a:lnTo>
                  <a:lnTo>
                    <a:pt x="1396196" y="241798"/>
                  </a:lnTo>
                  <a:lnTo>
                    <a:pt x="1395221" y="264541"/>
                  </a:lnTo>
                  <a:lnTo>
                    <a:pt x="1395293" y="271349"/>
                  </a:lnTo>
                  <a:lnTo>
                    <a:pt x="1395507" y="278812"/>
                  </a:lnTo>
                  <a:lnTo>
                    <a:pt x="1395864" y="286918"/>
                  </a:lnTo>
                  <a:lnTo>
                    <a:pt x="1396365" y="295656"/>
                  </a:lnTo>
                  <a:lnTo>
                    <a:pt x="1396999" y="303657"/>
                  </a:lnTo>
                  <a:lnTo>
                    <a:pt x="1397508" y="311150"/>
                  </a:lnTo>
                  <a:lnTo>
                    <a:pt x="1397761" y="318388"/>
                  </a:lnTo>
                  <a:lnTo>
                    <a:pt x="1398016" y="324358"/>
                  </a:lnTo>
                  <a:lnTo>
                    <a:pt x="1401953" y="322199"/>
                  </a:lnTo>
                  <a:lnTo>
                    <a:pt x="1411454" y="316414"/>
                  </a:lnTo>
                  <a:lnTo>
                    <a:pt x="1418240" y="311451"/>
                  </a:lnTo>
                  <a:lnTo>
                    <a:pt x="1422312" y="307322"/>
                  </a:lnTo>
                  <a:lnTo>
                    <a:pt x="1423670" y="304038"/>
                  </a:lnTo>
                  <a:lnTo>
                    <a:pt x="1423670" y="228600"/>
                  </a:lnTo>
                  <a:lnTo>
                    <a:pt x="1423670" y="217932"/>
                  </a:lnTo>
                  <a:lnTo>
                    <a:pt x="1419352" y="212598"/>
                  </a:lnTo>
                  <a:lnTo>
                    <a:pt x="1410716" y="212598"/>
                  </a:lnTo>
                  <a:close/>
                </a:path>
                <a:path w="4502785" h="753745">
                  <a:moveTo>
                    <a:pt x="480187" y="212598"/>
                  </a:moveTo>
                  <a:lnTo>
                    <a:pt x="471805" y="212598"/>
                  </a:lnTo>
                  <a:lnTo>
                    <a:pt x="467613" y="217932"/>
                  </a:lnTo>
                  <a:lnTo>
                    <a:pt x="467613" y="228600"/>
                  </a:lnTo>
                  <a:lnTo>
                    <a:pt x="467613" y="539877"/>
                  </a:lnTo>
                  <a:lnTo>
                    <a:pt x="467613" y="551180"/>
                  </a:lnTo>
                  <a:lnTo>
                    <a:pt x="471805" y="556768"/>
                  </a:lnTo>
                  <a:lnTo>
                    <a:pt x="480187" y="556768"/>
                  </a:lnTo>
                  <a:lnTo>
                    <a:pt x="488442" y="556768"/>
                  </a:lnTo>
                  <a:lnTo>
                    <a:pt x="492632" y="551180"/>
                  </a:lnTo>
                  <a:lnTo>
                    <a:pt x="492632" y="539877"/>
                  </a:lnTo>
                  <a:lnTo>
                    <a:pt x="492632" y="228600"/>
                  </a:lnTo>
                  <a:lnTo>
                    <a:pt x="492632" y="217932"/>
                  </a:lnTo>
                  <a:lnTo>
                    <a:pt x="488442" y="212598"/>
                  </a:lnTo>
                  <a:lnTo>
                    <a:pt x="480187" y="212598"/>
                  </a:lnTo>
                  <a:close/>
                </a:path>
                <a:path w="4502785" h="753745">
                  <a:moveTo>
                    <a:pt x="155829" y="212598"/>
                  </a:moveTo>
                  <a:lnTo>
                    <a:pt x="147193" y="212598"/>
                  </a:lnTo>
                  <a:lnTo>
                    <a:pt x="142875" y="217297"/>
                  </a:lnTo>
                  <a:lnTo>
                    <a:pt x="142875" y="226822"/>
                  </a:lnTo>
                  <a:lnTo>
                    <a:pt x="142875" y="542925"/>
                  </a:lnTo>
                  <a:lnTo>
                    <a:pt x="142875" y="551942"/>
                  </a:lnTo>
                  <a:lnTo>
                    <a:pt x="147193" y="556387"/>
                  </a:lnTo>
                  <a:lnTo>
                    <a:pt x="155829" y="556387"/>
                  </a:lnTo>
                  <a:lnTo>
                    <a:pt x="164464" y="556387"/>
                  </a:lnTo>
                  <a:lnTo>
                    <a:pt x="168782" y="551561"/>
                  </a:lnTo>
                  <a:lnTo>
                    <a:pt x="168782" y="542036"/>
                  </a:lnTo>
                  <a:lnTo>
                    <a:pt x="168782" y="226822"/>
                  </a:lnTo>
                  <a:lnTo>
                    <a:pt x="168782" y="217297"/>
                  </a:lnTo>
                  <a:lnTo>
                    <a:pt x="164464" y="212598"/>
                  </a:lnTo>
                  <a:lnTo>
                    <a:pt x="155829" y="212598"/>
                  </a:lnTo>
                  <a:close/>
                </a:path>
                <a:path w="4502785" h="753745">
                  <a:moveTo>
                    <a:pt x="4402582" y="116078"/>
                  </a:moveTo>
                  <a:lnTo>
                    <a:pt x="4440364" y="121681"/>
                  </a:lnTo>
                  <a:lnTo>
                    <a:pt x="4485888" y="150403"/>
                  </a:lnTo>
                  <a:lnTo>
                    <a:pt x="4502658" y="197231"/>
                  </a:lnTo>
                  <a:lnTo>
                    <a:pt x="4502658" y="347980"/>
                  </a:lnTo>
                  <a:lnTo>
                    <a:pt x="4359783" y="347980"/>
                  </a:lnTo>
                  <a:lnTo>
                    <a:pt x="4359783" y="228600"/>
                  </a:lnTo>
                  <a:lnTo>
                    <a:pt x="4359783" y="219075"/>
                  </a:lnTo>
                  <a:lnTo>
                    <a:pt x="4355592" y="214375"/>
                  </a:lnTo>
                  <a:lnTo>
                    <a:pt x="4347083" y="214375"/>
                  </a:lnTo>
                  <a:lnTo>
                    <a:pt x="4338955" y="214375"/>
                  </a:lnTo>
                  <a:lnTo>
                    <a:pt x="4334891" y="218821"/>
                  </a:lnTo>
                  <a:lnTo>
                    <a:pt x="4334891" y="227711"/>
                  </a:lnTo>
                  <a:lnTo>
                    <a:pt x="4334891" y="645668"/>
                  </a:lnTo>
                  <a:lnTo>
                    <a:pt x="4192016" y="645668"/>
                  </a:lnTo>
                  <a:lnTo>
                    <a:pt x="4192016" y="119761"/>
                  </a:lnTo>
                  <a:lnTo>
                    <a:pt x="4334891" y="119761"/>
                  </a:lnTo>
                  <a:lnTo>
                    <a:pt x="4334891" y="136652"/>
                  </a:lnTo>
                  <a:lnTo>
                    <a:pt x="4343771" y="127650"/>
                  </a:lnTo>
                  <a:lnTo>
                    <a:pt x="4358020" y="121221"/>
                  </a:lnTo>
                  <a:lnTo>
                    <a:pt x="4377628" y="117363"/>
                  </a:lnTo>
                  <a:lnTo>
                    <a:pt x="4402582" y="116078"/>
                  </a:lnTo>
                  <a:close/>
                </a:path>
                <a:path w="4502785" h="753745">
                  <a:moveTo>
                    <a:pt x="4023614" y="116078"/>
                  </a:moveTo>
                  <a:lnTo>
                    <a:pt x="4077243" y="120726"/>
                  </a:lnTo>
                  <a:lnTo>
                    <a:pt x="4118955" y="134670"/>
                  </a:lnTo>
                  <a:lnTo>
                    <a:pt x="4166626" y="190449"/>
                  </a:lnTo>
                  <a:lnTo>
                    <a:pt x="4172584" y="232283"/>
                  </a:lnTo>
                  <a:lnTo>
                    <a:pt x="4172584" y="645668"/>
                  </a:lnTo>
                  <a:lnTo>
                    <a:pt x="4044187" y="645668"/>
                  </a:lnTo>
                  <a:lnTo>
                    <a:pt x="4044187" y="625983"/>
                  </a:lnTo>
                  <a:lnTo>
                    <a:pt x="4039945" y="637724"/>
                  </a:lnTo>
                  <a:lnTo>
                    <a:pt x="4026630" y="646096"/>
                  </a:lnTo>
                  <a:lnTo>
                    <a:pt x="4004218" y="651111"/>
                  </a:lnTo>
                  <a:lnTo>
                    <a:pt x="3972686" y="652780"/>
                  </a:lnTo>
                  <a:lnTo>
                    <a:pt x="3924014" y="647251"/>
                  </a:lnTo>
                  <a:lnTo>
                    <a:pt x="3889248" y="630650"/>
                  </a:lnTo>
                  <a:lnTo>
                    <a:pt x="3868388" y="602952"/>
                  </a:lnTo>
                  <a:lnTo>
                    <a:pt x="3861434" y="564134"/>
                  </a:lnTo>
                  <a:lnTo>
                    <a:pt x="3861434" y="462153"/>
                  </a:lnTo>
                  <a:lnTo>
                    <a:pt x="3876436" y="411414"/>
                  </a:lnTo>
                  <a:lnTo>
                    <a:pt x="3915076" y="375062"/>
                  </a:lnTo>
                  <a:lnTo>
                    <a:pt x="3956050" y="349758"/>
                  </a:lnTo>
                  <a:lnTo>
                    <a:pt x="3977512" y="338455"/>
                  </a:lnTo>
                  <a:lnTo>
                    <a:pt x="3865499" y="338455"/>
                  </a:lnTo>
                  <a:lnTo>
                    <a:pt x="3865499" y="227965"/>
                  </a:lnTo>
                  <a:lnTo>
                    <a:pt x="3871823" y="187701"/>
                  </a:lnTo>
                  <a:lnTo>
                    <a:pt x="3890797" y="156375"/>
                  </a:lnTo>
                  <a:lnTo>
                    <a:pt x="3922420" y="133992"/>
                  </a:lnTo>
                  <a:lnTo>
                    <a:pt x="3966692" y="120557"/>
                  </a:lnTo>
                  <a:lnTo>
                    <a:pt x="4023614" y="116078"/>
                  </a:lnTo>
                  <a:close/>
                </a:path>
                <a:path w="4502785" h="753745">
                  <a:moveTo>
                    <a:pt x="3533012" y="116078"/>
                  </a:moveTo>
                  <a:lnTo>
                    <a:pt x="3589432" y="122840"/>
                  </a:lnTo>
                  <a:lnTo>
                    <a:pt x="3639566" y="143129"/>
                  </a:lnTo>
                  <a:lnTo>
                    <a:pt x="3674824" y="177784"/>
                  </a:lnTo>
                  <a:lnTo>
                    <a:pt x="3686555" y="227965"/>
                  </a:lnTo>
                  <a:lnTo>
                    <a:pt x="3686555" y="541020"/>
                  </a:lnTo>
                  <a:lnTo>
                    <a:pt x="3680414" y="581269"/>
                  </a:lnTo>
                  <a:lnTo>
                    <a:pt x="3631280" y="634910"/>
                  </a:lnTo>
                  <a:lnTo>
                    <a:pt x="3588288" y="648313"/>
                  </a:lnTo>
                  <a:lnTo>
                    <a:pt x="3533012" y="652780"/>
                  </a:lnTo>
                  <a:lnTo>
                    <a:pt x="3476427" y="648131"/>
                  </a:lnTo>
                  <a:lnTo>
                    <a:pt x="3432406" y="634187"/>
                  </a:lnTo>
                  <a:lnTo>
                    <a:pt x="3400955" y="610946"/>
                  </a:lnTo>
                  <a:lnTo>
                    <a:pt x="3382080" y="578408"/>
                  </a:lnTo>
                  <a:lnTo>
                    <a:pt x="3375786" y="536575"/>
                  </a:lnTo>
                  <a:lnTo>
                    <a:pt x="3375786" y="232283"/>
                  </a:lnTo>
                  <a:lnTo>
                    <a:pt x="3382080" y="190449"/>
                  </a:lnTo>
                  <a:lnTo>
                    <a:pt x="3432406" y="134670"/>
                  </a:lnTo>
                  <a:lnTo>
                    <a:pt x="3476427" y="120726"/>
                  </a:lnTo>
                  <a:lnTo>
                    <a:pt x="3533012" y="116078"/>
                  </a:lnTo>
                  <a:close/>
                </a:path>
                <a:path w="4502785" h="753745">
                  <a:moveTo>
                    <a:pt x="3208655" y="116078"/>
                  </a:moveTo>
                  <a:lnTo>
                    <a:pt x="3263930" y="120557"/>
                  </a:lnTo>
                  <a:lnTo>
                    <a:pt x="3306922" y="133992"/>
                  </a:lnTo>
                  <a:lnTo>
                    <a:pt x="3356056" y="187701"/>
                  </a:lnTo>
                  <a:lnTo>
                    <a:pt x="3362198" y="227965"/>
                  </a:lnTo>
                  <a:lnTo>
                    <a:pt x="3362198" y="362458"/>
                  </a:lnTo>
                  <a:lnTo>
                    <a:pt x="3219322" y="362458"/>
                  </a:lnTo>
                  <a:lnTo>
                    <a:pt x="3219322" y="228600"/>
                  </a:lnTo>
                  <a:lnTo>
                    <a:pt x="3219322" y="217932"/>
                  </a:lnTo>
                  <a:lnTo>
                    <a:pt x="3215259" y="212598"/>
                  </a:lnTo>
                  <a:lnTo>
                    <a:pt x="3206877" y="212598"/>
                  </a:lnTo>
                  <a:lnTo>
                    <a:pt x="3198495" y="212598"/>
                  </a:lnTo>
                  <a:lnTo>
                    <a:pt x="3194304" y="217932"/>
                  </a:lnTo>
                  <a:lnTo>
                    <a:pt x="3194304" y="228600"/>
                  </a:lnTo>
                  <a:lnTo>
                    <a:pt x="3194304" y="539877"/>
                  </a:lnTo>
                  <a:lnTo>
                    <a:pt x="3194304" y="551180"/>
                  </a:lnTo>
                  <a:lnTo>
                    <a:pt x="3198495" y="556768"/>
                  </a:lnTo>
                  <a:lnTo>
                    <a:pt x="3206877" y="556768"/>
                  </a:lnTo>
                  <a:lnTo>
                    <a:pt x="3215259" y="556768"/>
                  </a:lnTo>
                  <a:lnTo>
                    <a:pt x="3219322" y="551180"/>
                  </a:lnTo>
                  <a:lnTo>
                    <a:pt x="3219322" y="540004"/>
                  </a:lnTo>
                  <a:lnTo>
                    <a:pt x="3219322" y="408178"/>
                  </a:lnTo>
                  <a:lnTo>
                    <a:pt x="3362198" y="408178"/>
                  </a:lnTo>
                  <a:lnTo>
                    <a:pt x="3362198" y="541020"/>
                  </a:lnTo>
                  <a:lnTo>
                    <a:pt x="3356056" y="581269"/>
                  </a:lnTo>
                  <a:lnTo>
                    <a:pt x="3306922" y="634910"/>
                  </a:lnTo>
                  <a:lnTo>
                    <a:pt x="3263930" y="648313"/>
                  </a:lnTo>
                  <a:lnTo>
                    <a:pt x="3208655" y="652780"/>
                  </a:lnTo>
                  <a:lnTo>
                    <a:pt x="3152069" y="648131"/>
                  </a:lnTo>
                  <a:lnTo>
                    <a:pt x="3108048" y="634187"/>
                  </a:lnTo>
                  <a:lnTo>
                    <a:pt x="3076597" y="610946"/>
                  </a:lnTo>
                  <a:lnTo>
                    <a:pt x="3057722" y="578408"/>
                  </a:lnTo>
                  <a:lnTo>
                    <a:pt x="3051429" y="536575"/>
                  </a:lnTo>
                  <a:lnTo>
                    <a:pt x="3051429" y="232283"/>
                  </a:lnTo>
                  <a:lnTo>
                    <a:pt x="3057722" y="190449"/>
                  </a:lnTo>
                  <a:lnTo>
                    <a:pt x="3076597" y="157911"/>
                  </a:lnTo>
                  <a:lnTo>
                    <a:pt x="3108048" y="134670"/>
                  </a:lnTo>
                  <a:lnTo>
                    <a:pt x="3152069" y="120726"/>
                  </a:lnTo>
                  <a:lnTo>
                    <a:pt x="3208655" y="116078"/>
                  </a:lnTo>
                  <a:close/>
                </a:path>
                <a:path w="4502785" h="753745">
                  <a:moveTo>
                    <a:pt x="2885567" y="116078"/>
                  </a:moveTo>
                  <a:lnTo>
                    <a:pt x="2940032" y="120557"/>
                  </a:lnTo>
                  <a:lnTo>
                    <a:pt x="2982416" y="133992"/>
                  </a:lnTo>
                  <a:lnTo>
                    <a:pt x="3030887" y="187701"/>
                  </a:lnTo>
                  <a:lnTo>
                    <a:pt x="3036951" y="227965"/>
                  </a:lnTo>
                  <a:lnTo>
                    <a:pt x="3036951" y="337058"/>
                  </a:lnTo>
                  <a:lnTo>
                    <a:pt x="2927096" y="337058"/>
                  </a:lnTo>
                  <a:lnTo>
                    <a:pt x="2927604" y="337438"/>
                  </a:lnTo>
                  <a:lnTo>
                    <a:pt x="2941103" y="344941"/>
                  </a:lnTo>
                  <a:lnTo>
                    <a:pt x="2956258" y="352980"/>
                  </a:lnTo>
                  <a:lnTo>
                    <a:pt x="2973056" y="361567"/>
                  </a:lnTo>
                  <a:lnTo>
                    <a:pt x="2991485" y="370713"/>
                  </a:lnTo>
                  <a:lnTo>
                    <a:pt x="3012320" y="389098"/>
                  </a:lnTo>
                  <a:lnTo>
                    <a:pt x="3027203" y="410162"/>
                  </a:lnTo>
                  <a:lnTo>
                    <a:pt x="3036133" y="433917"/>
                  </a:lnTo>
                  <a:lnTo>
                    <a:pt x="3039110" y="460375"/>
                  </a:lnTo>
                  <a:lnTo>
                    <a:pt x="3039110" y="536575"/>
                  </a:lnTo>
                  <a:lnTo>
                    <a:pt x="3032815" y="578408"/>
                  </a:lnTo>
                  <a:lnTo>
                    <a:pt x="2982462" y="634187"/>
                  </a:lnTo>
                  <a:lnTo>
                    <a:pt x="2938404" y="648131"/>
                  </a:lnTo>
                  <a:lnTo>
                    <a:pt x="2881757" y="652780"/>
                  </a:lnTo>
                  <a:lnTo>
                    <a:pt x="2826406" y="648312"/>
                  </a:lnTo>
                  <a:lnTo>
                    <a:pt x="2783345" y="634902"/>
                  </a:lnTo>
                  <a:lnTo>
                    <a:pt x="2752579" y="612537"/>
                  </a:lnTo>
                  <a:lnTo>
                    <a:pt x="2734115" y="581204"/>
                  </a:lnTo>
                  <a:lnTo>
                    <a:pt x="2727960" y="540893"/>
                  </a:lnTo>
                  <a:lnTo>
                    <a:pt x="2727960" y="423418"/>
                  </a:lnTo>
                  <a:lnTo>
                    <a:pt x="2840609" y="423418"/>
                  </a:lnTo>
                  <a:lnTo>
                    <a:pt x="2828797" y="416941"/>
                  </a:lnTo>
                  <a:lnTo>
                    <a:pt x="2779839" y="387921"/>
                  </a:lnTo>
                  <a:lnTo>
                    <a:pt x="2743003" y="354830"/>
                  </a:lnTo>
                  <a:lnTo>
                    <a:pt x="2730627" y="300609"/>
                  </a:lnTo>
                  <a:lnTo>
                    <a:pt x="2730627" y="232283"/>
                  </a:lnTo>
                  <a:lnTo>
                    <a:pt x="2736828" y="190449"/>
                  </a:lnTo>
                  <a:lnTo>
                    <a:pt x="2755429" y="157911"/>
                  </a:lnTo>
                  <a:lnTo>
                    <a:pt x="2786423" y="134670"/>
                  </a:lnTo>
                  <a:lnTo>
                    <a:pt x="2829804" y="120726"/>
                  </a:lnTo>
                  <a:lnTo>
                    <a:pt x="2885567" y="116078"/>
                  </a:lnTo>
                  <a:close/>
                </a:path>
                <a:path w="4502785" h="753745">
                  <a:moveTo>
                    <a:pt x="2557272" y="116078"/>
                  </a:moveTo>
                  <a:lnTo>
                    <a:pt x="2613507" y="120557"/>
                  </a:lnTo>
                  <a:lnTo>
                    <a:pt x="2657246" y="133992"/>
                  </a:lnTo>
                  <a:lnTo>
                    <a:pt x="2688488" y="156375"/>
                  </a:lnTo>
                  <a:lnTo>
                    <a:pt x="2713482" y="227965"/>
                  </a:lnTo>
                  <a:lnTo>
                    <a:pt x="2713482" y="428625"/>
                  </a:lnTo>
                  <a:lnTo>
                    <a:pt x="2713482" y="430403"/>
                  </a:lnTo>
                  <a:lnTo>
                    <a:pt x="2713482" y="541020"/>
                  </a:lnTo>
                  <a:lnTo>
                    <a:pt x="2707233" y="581269"/>
                  </a:lnTo>
                  <a:lnTo>
                    <a:pt x="2688488" y="612564"/>
                  </a:lnTo>
                  <a:lnTo>
                    <a:pt x="2657246" y="634910"/>
                  </a:lnTo>
                  <a:lnTo>
                    <a:pt x="2613507" y="648313"/>
                  </a:lnTo>
                  <a:lnTo>
                    <a:pt x="2557272" y="652780"/>
                  </a:lnTo>
                  <a:lnTo>
                    <a:pt x="2501598" y="648131"/>
                  </a:lnTo>
                  <a:lnTo>
                    <a:pt x="2458317" y="634187"/>
                  </a:lnTo>
                  <a:lnTo>
                    <a:pt x="2427418" y="610946"/>
                  </a:lnTo>
                  <a:lnTo>
                    <a:pt x="2408887" y="578408"/>
                  </a:lnTo>
                  <a:lnTo>
                    <a:pt x="2402712" y="536575"/>
                  </a:lnTo>
                  <a:lnTo>
                    <a:pt x="2402712" y="232283"/>
                  </a:lnTo>
                  <a:lnTo>
                    <a:pt x="2408887" y="190449"/>
                  </a:lnTo>
                  <a:lnTo>
                    <a:pt x="2427418" y="157911"/>
                  </a:lnTo>
                  <a:lnTo>
                    <a:pt x="2458317" y="134670"/>
                  </a:lnTo>
                  <a:lnTo>
                    <a:pt x="2501598" y="120726"/>
                  </a:lnTo>
                  <a:lnTo>
                    <a:pt x="2557272" y="116078"/>
                  </a:lnTo>
                  <a:close/>
                </a:path>
                <a:path w="4502785" h="753745">
                  <a:moveTo>
                    <a:pt x="2072894" y="116078"/>
                  </a:moveTo>
                  <a:lnTo>
                    <a:pt x="2126523" y="120726"/>
                  </a:lnTo>
                  <a:lnTo>
                    <a:pt x="2168235" y="134670"/>
                  </a:lnTo>
                  <a:lnTo>
                    <a:pt x="2215906" y="190449"/>
                  </a:lnTo>
                  <a:lnTo>
                    <a:pt x="2221865" y="232283"/>
                  </a:lnTo>
                  <a:lnTo>
                    <a:pt x="2221865" y="645668"/>
                  </a:lnTo>
                  <a:lnTo>
                    <a:pt x="2093468" y="645668"/>
                  </a:lnTo>
                  <a:lnTo>
                    <a:pt x="2093468" y="625983"/>
                  </a:lnTo>
                  <a:lnTo>
                    <a:pt x="2089225" y="637724"/>
                  </a:lnTo>
                  <a:lnTo>
                    <a:pt x="2075910" y="646096"/>
                  </a:lnTo>
                  <a:lnTo>
                    <a:pt x="2053498" y="651111"/>
                  </a:lnTo>
                  <a:lnTo>
                    <a:pt x="2021967" y="652780"/>
                  </a:lnTo>
                  <a:lnTo>
                    <a:pt x="1973294" y="647251"/>
                  </a:lnTo>
                  <a:lnTo>
                    <a:pt x="1938527" y="630650"/>
                  </a:lnTo>
                  <a:lnTo>
                    <a:pt x="1917668" y="602952"/>
                  </a:lnTo>
                  <a:lnTo>
                    <a:pt x="1910715" y="564134"/>
                  </a:lnTo>
                  <a:lnTo>
                    <a:pt x="1910715" y="462153"/>
                  </a:lnTo>
                  <a:lnTo>
                    <a:pt x="1925716" y="411414"/>
                  </a:lnTo>
                  <a:lnTo>
                    <a:pt x="1964356" y="375062"/>
                  </a:lnTo>
                  <a:lnTo>
                    <a:pt x="2005330" y="349758"/>
                  </a:lnTo>
                  <a:lnTo>
                    <a:pt x="2026793" y="338455"/>
                  </a:lnTo>
                  <a:lnTo>
                    <a:pt x="1914779" y="338455"/>
                  </a:lnTo>
                  <a:lnTo>
                    <a:pt x="1914779" y="227965"/>
                  </a:lnTo>
                  <a:lnTo>
                    <a:pt x="1921103" y="187701"/>
                  </a:lnTo>
                  <a:lnTo>
                    <a:pt x="1940077" y="156375"/>
                  </a:lnTo>
                  <a:lnTo>
                    <a:pt x="1971700" y="133992"/>
                  </a:lnTo>
                  <a:lnTo>
                    <a:pt x="2015972" y="120557"/>
                  </a:lnTo>
                  <a:lnTo>
                    <a:pt x="2072894" y="116078"/>
                  </a:lnTo>
                  <a:close/>
                </a:path>
                <a:path w="4502785" h="753745">
                  <a:moveTo>
                    <a:pt x="1417573" y="116078"/>
                  </a:moveTo>
                  <a:lnTo>
                    <a:pt x="1471203" y="120726"/>
                  </a:lnTo>
                  <a:lnTo>
                    <a:pt x="1512915" y="134670"/>
                  </a:lnTo>
                  <a:lnTo>
                    <a:pt x="1560586" y="190449"/>
                  </a:lnTo>
                  <a:lnTo>
                    <a:pt x="1566545" y="232283"/>
                  </a:lnTo>
                  <a:lnTo>
                    <a:pt x="1566545" y="645668"/>
                  </a:lnTo>
                  <a:lnTo>
                    <a:pt x="1438147" y="645668"/>
                  </a:lnTo>
                  <a:lnTo>
                    <a:pt x="1438147" y="625983"/>
                  </a:lnTo>
                  <a:lnTo>
                    <a:pt x="1433905" y="637724"/>
                  </a:lnTo>
                  <a:lnTo>
                    <a:pt x="1420590" y="646096"/>
                  </a:lnTo>
                  <a:lnTo>
                    <a:pt x="1398178" y="651111"/>
                  </a:lnTo>
                  <a:lnTo>
                    <a:pt x="1366646" y="652780"/>
                  </a:lnTo>
                  <a:lnTo>
                    <a:pt x="1317974" y="647251"/>
                  </a:lnTo>
                  <a:lnTo>
                    <a:pt x="1283208" y="630650"/>
                  </a:lnTo>
                  <a:lnTo>
                    <a:pt x="1262348" y="602952"/>
                  </a:lnTo>
                  <a:lnTo>
                    <a:pt x="1255395" y="564134"/>
                  </a:lnTo>
                  <a:lnTo>
                    <a:pt x="1255395" y="462153"/>
                  </a:lnTo>
                  <a:lnTo>
                    <a:pt x="1270396" y="411414"/>
                  </a:lnTo>
                  <a:lnTo>
                    <a:pt x="1309036" y="375062"/>
                  </a:lnTo>
                  <a:lnTo>
                    <a:pt x="1350009" y="349758"/>
                  </a:lnTo>
                  <a:lnTo>
                    <a:pt x="1371472" y="338455"/>
                  </a:lnTo>
                  <a:lnTo>
                    <a:pt x="1259458" y="338455"/>
                  </a:lnTo>
                  <a:lnTo>
                    <a:pt x="1259458" y="227965"/>
                  </a:lnTo>
                  <a:lnTo>
                    <a:pt x="1265783" y="187701"/>
                  </a:lnTo>
                  <a:lnTo>
                    <a:pt x="1284757" y="156375"/>
                  </a:lnTo>
                  <a:lnTo>
                    <a:pt x="1316380" y="133992"/>
                  </a:lnTo>
                  <a:lnTo>
                    <a:pt x="1360652" y="120557"/>
                  </a:lnTo>
                  <a:lnTo>
                    <a:pt x="1417573" y="116078"/>
                  </a:lnTo>
                  <a:close/>
                </a:path>
                <a:path w="4502785" h="753745">
                  <a:moveTo>
                    <a:pt x="863854" y="116078"/>
                  </a:moveTo>
                  <a:lnTo>
                    <a:pt x="901636" y="121681"/>
                  </a:lnTo>
                  <a:lnTo>
                    <a:pt x="947160" y="150403"/>
                  </a:lnTo>
                  <a:lnTo>
                    <a:pt x="963930" y="197231"/>
                  </a:lnTo>
                  <a:lnTo>
                    <a:pt x="963930" y="347980"/>
                  </a:lnTo>
                  <a:lnTo>
                    <a:pt x="821055" y="347980"/>
                  </a:lnTo>
                  <a:lnTo>
                    <a:pt x="821055" y="228600"/>
                  </a:lnTo>
                  <a:lnTo>
                    <a:pt x="821055" y="219075"/>
                  </a:lnTo>
                  <a:lnTo>
                    <a:pt x="816863" y="214375"/>
                  </a:lnTo>
                  <a:lnTo>
                    <a:pt x="808355" y="214375"/>
                  </a:lnTo>
                  <a:lnTo>
                    <a:pt x="800226" y="214375"/>
                  </a:lnTo>
                  <a:lnTo>
                    <a:pt x="796163" y="218821"/>
                  </a:lnTo>
                  <a:lnTo>
                    <a:pt x="796163" y="227711"/>
                  </a:lnTo>
                  <a:lnTo>
                    <a:pt x="796163" y="645668"/>
                  </a:lnTo>
                  <a:lnTo>
                    <a:pt x="653288" y="645668"/>
                  </a:lnTo>
                  <a:lnTo>
                    <a:pt x="653288" y="119761"/>
                  </a:lnTo>
                  <a:lnTo>
                    <a:pt x="796163" y="119761"/>
                  </a:lnTo>
                  <a:lnTo>
                    <a:pt x="796163" y="136652"/>
                  </a:lnTo>
                  <a:lnTo>
                    <a:pt x="805043" y="127650"/>
                  </a:lnTo>
                  <a:lnTo>
                    <a:pt x="819292" y="121221"/>
                  </a:lnTo>
                  <a:lnTo>
                    <a:pt x="838900" y="117363"/>
                  </a:lnTo>
                  <a:lnTo>
                    <a:pt x="863854" y="116078"/>
                  </a:lnTo>
                  <a:close/>
                </a:path>
                <a:path w="4502785" h="753745">
                  <a:moveTo>
                    <a:pt x="481964" y="116078"/>
                  </a:moveTo>
                  <a:lnTo>
                    <a:pt x="538384" y="122840"/>
                  </a:lnTo>
                  <a:lnTo>
                    <a:pt x="588518" y="143129"/>
                  </a:lnTo>
                  <a:lnTo>
                    <a:pt x="623776" y="177784"/>
                  </a:lnTo>
                  <a:lnTo>
                    <a:pt x="635507" y="227965"/>
                  </a:lnTo>
                  <a:lnTo>
                    <a:pt x="635507" y="541020"/>
                  </a:lnTo>
                  <a:lnTo>
                    <a:pt x="629366" y="581269"/>
                  </a:lnTo>
                  <a:lnTo>
                    <a:pt x="580232" y="634910"/>
                  </a:lnTo>
                  <a:lnTo>
                    <a:pt x="537240" y="648313"/>
                  </a:lnTo>
                  <a:lnTo>
                    <a:pt x="481964" y="652780"/>
                  </a:lnTo>
                  <a:lnTo>
                    <a:pt x="425379" y="648131"/>
                  </a:lnTo>
                  <a:lnTo>
                    <a:pt x="381358" y="634187"/>
                  </a:lnTo>
                  <a:lnTo>
                    <a:pt x="349907" y="610946"/>
                  </a:lnTo>
                  <a:lnTo>
                    <a:pt x="331032" y="578408"/>
                  </a:lnTo>
                  <a:lnTo>
                    <a:pt x="324738" y="536575"/>
                  </a:lnTo>
                  <a:lnTo>
                    <a:pt x="324738" y="232283"/>
                  </a:lnTo>
                  <a:lnTo>
                    <a:pt x="331032" y="190449"/>
                  </a:lnTo>
                  <a:lnTo>
                    <a:pt x="381358" y="134670"/>
                  </a:lnTo>
                  <a:lnTo>
                    <a:pt x="425379" y="120726"/>
                  </a:lnTo>
                  <a:lnTo>
                    <a:pt x="481964" y="116078"/>
                  </a:lnTo>
                  <a:close/>
                </a:path>
                <a:path w="4502785" h="753745">
                  <a:moveTo>
                    <a:pt x="186817" y="116078"/>
                  </a:moveTo>
                  <a:lnTo>
                    <a:pt x="230743" y="121967"/>
                  </a:lnTo>
                  <a:lnTo>
                    <a:pt x="271906" y="139573"/>
                  </a:lnTo>
                  <a:lnTo>
                    <a:pt x="301736" y="168497"/>
                  </a:lnTo>
                  <a:lnTo>
                    <a:pt x="311657" y="208280"/>
                  </a:lnTo>
                  <a:lnTo>
                    <a:pt x="311657" y="573405"/>
                  </a:lnTo>
                  <a:lnTo>
                    <a:pt x="294995" y="619625"/>
                  </a:lnTo>
                  <a:lnTo>
                    <a:pt x="249666" y="647430"/>
                  </a:lnTo>
                  <a:lnTo>
                    <a:pt x="211455" y="652780"/>
                  </a:lnTo>
                  <a:lnTo>
                    <a:pt x="186380" y="651611"/>
                  </a:lnTo>
                  <a:lnTo>
                    <a:pt x="166592" y="648096"/>
                  </a:lnTo>
                  <a:lnTo>
                    <a:pt x="152090" y="642225"/>
                  </a:lnTo>
                  <a:lnTo>
                    <a:pt x="142875" y="633984"/>
                  </a:lnTo>
                  <a:lnTo>
                    <a:pt x="142875" y="753237"/>
                  </a:lnTo>
                  <a:lnTo>
                    <a:pt x="0" y="753237"/>
                  </a:lnTo>
                  <a:lnTo>
                    <a:pt x="0" y="119761"/>
                  </a:lnTo>
                  <a:lnTo>
                    <a:pt x="108965" y="119761"/>
                  </a:lnTo>
                  <a:lnTo>
                    <a:pt x="116967" y="140208"/>
                  </a:lnTo>
                  <a:lnTo>
                    <a:pt x="130542" y="129686"/>
                  </a:lnTo>
                  <a:lnTo>
                    <a:pt x="146700" y="122142"/>
                  </a:lnTo>
                  <a:lnTo>
                    <a:pt x="165455" y="117598"/>
                  </a:lnTo>
                  <a:lnTo>
                    <a:pt x="186817" y="116078"/>
                  </a:lnTo>
                  <a:close/>
                </a:path>
                <a:path w="4502785" h="753745">
                  <a:moveTo>
                    <a:pt x="1026668" y="17018"/>
                  </a:moveTo>
                  <a:lnTo>
                    <a:pt x="1169543" y="17018"/>
                  </a:lnTo>
                  <a:lnTo>
                    <a:pt x="1169543" y="119761"/>
                  </a:lnTo>
                  <a:lnTo>
                    <a:pt x="1237107" y="119761"/>
                  </a:lnTo>
                  <a:lnTo>
                    <a:pt x="1237107" y="212979"/>
                  </a:lnTo>
                  <a:lnTo>
                    <a:pt x="1169543" y="212979"/>
                  </a:lnTo>
                  <a:lnTo>
                    <a:pt x="1169543" y="512953"/>
                  </a:lnTo>
                  <a:lnTo>
                    <a:pt x="1169543" y="524510"/>
                  </a:lnTo>
                  <a:lnTo>
                    <a:pt x="1172845" y="532257"/>
                  </a:lnTo>
                  <a:lnTo>
                    <a:pt x="1217989" y="541297"/>
                  </a:lnTo>
                  <a:lnTo>
                    <a:pt x="1241425" y="541655"/>
                  </a:lnTo>
                  <a:lnTo>
                    <a:pt x="1241425" y="645668"/>
                  </a:lnTo>
                  <a:lnTo>
                    <a:pt x="1153287" y="645668"/>
                  </a:lnTo>
                  <a:lnTo>
                    <a:pt x="1113024" y="643884"/>
                  </a:lnTo>
                  <a:lnTo>
                    <a:pt x="1059025" y="629648"/>
                  </a:lnTo>
                  <a:lnTo>
                    <a:pt x="1031335" y="577199"/>
                  </a:lnTo>
                  <a:lnTo>
                    <a:pt x="1026668" y="513842"/>
                  </a:lnTo>
                  <a:lnTo>
                    <a:pt x="1026668" y="212979"/>
                  </a:lnTo>
                  <a:lnTo>
                    <a:pt x="971295" y="212979"/>
                  </a:lnTo>
                  <a:lnTo>
                    <a:pt x="971295" y="119761"/>
                  </a:lnTo>
                  <a:lnTo>
                    <a:pt x="1026668" y="119761"/>
                  </a:lnTo>
                  <a:lnTo>
                    <a:pt x="1026668" y="17018"/>
                  </a:lnTo>
                  <a:close/>
                </a:path>
                <a:path w="4502785" h="753745">
                  <a:moveTo>
                    <a:pt x="3702050" y="0"/>
                  </a:moveTo>
                  <a:lnTo>
                    <a:pt x="3844925" y="0"/>
                  </a:lnTo>
                  <a:lnTo>
                    <a:pt x="3844925" y="645668"/>
                  </a:lnTo>
                  <a:lnTo>
                    <a:pt x="3702050" y="645668"/>
                  </a:lnTo>
                  <a:lnTo>
                    <a:pt x="3702050" y="0"/>
                  </a:lnTo>
                  <a:close/>
                </a:path>
                <a:path w="4502785" h="753745">
                  <a:moveTo>
                    <a:pt x="1750695" y="0"/>
                  </a:moveTo>
                  <a:lnTo>
                    <a:pt x="1893570" y="0"/>
                  </a:lnTo>
                  <a:lnTo>
                    <a:pt x="1893570" y="645668"/>
                  </a:lnTo>
                  <a:lnTo>
                    <a:pt x="1784858" y="645668"/>
                  </a:lnTo>
                  <a:lnTo>
                    <a:pt x="1776983" y="628777"/>
                  </a:lnTo>
                  <a:lnTo>
                    <a:pt x="1762627" y="639278"/>
                  </a:lnTo>
                  <a:lnTo>
                    <a:pt x="1746043" y="646779"/>
                  </a:lnTo>
                  <a:lnTo>
                    <a:pt x="1727245" y="651279"/>
                  </a:lnTo>
                  <a:lnTo>
                    <a:pt x="1706245" y="652780"/>
                  </a:lnTo>
                  <a:lnTo>
                    <a:pt x="1681694" y="651257"/>
                  </a:lnTo>
                  <a:lnTo>
                    <a:pt x="1637879" y="639117"/>
                  </a:lnTo>
                  <a:lnTo>
                    <a:pt x="1602539" y="615140"/>
                  </a:lnTo>
                  <a:lnTo>
                    <a:pt x="1584199" y="581231"/>
                  </a:lnTo>
                  <a:lnTo>
                    <a:pt x="1581911" y="560705"/>
                  </a:lnTo>
                  <a:lnTo>
                    <a:pt x="1581911" y="195580"/>
                  </a:lnTo>
                  <a:lnTo>
                    <a:pt x="1598574" y="148859"/>
                  </a:lnTo>
                  <a:lnTo>
                    <a:pt x="1643983" y="121396"/>
                  </a:lnTo>
                  <a:lnTo>
                    <a:pt x="1681987" y="116078"/>
                  </a:lnTo>
                  <a:lnTo>
                    <a:pt x="1706921" y="117266"/>
                  </a:lnTo>
                  <a:lnTo>
                    <a:pt x="1726676" y="120824"/>
                  </a:lnTo>
                  <a:lnTo>
                    <a:pt x="1741263" y="126740"/>
                  </a:lnTo>
                  <a:lnTo>
                    <a:pt x="1750695" y="135000"/>
                  </a:lnTo>
                  <a:lnTo>
                    <a:pt x="1750695" y="0"/>
                  </a:lnTo>
                  <a:close/>
                </a:path>
              </a:pathLst>
            </a:custGeom>
            <a:ln w="8890">
              <a:solidFill>
                <a:srgbClr val="FAFBF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2022-05-08T07:40:49Z</dcterms:created>
  <dcterms:modified xsi:type="dcterms:W3CDTF">2022-05-08T07:40:49Z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2022-05-08T00:00:00Z</vt:filetime>
  </property>
</Properties>
</file>