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bold r:id="rId9"/>
    </p:embeddedFont>
    <p:embeddedFont>
      <p:font typeface="Courier New" panose="00000000000000000000" pitchFamily="49" charset="1"/>
      <p:regular r:id="rId10"/>
    </p:embeddedFont>
    <p:embeddedFont>
      <p:font typeface="Impact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391" y="5768324"/>
            <a:ext cx="7284562" cy="489056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0478"/>
            <a:ext cx="7461504" cy="105613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2336" y="2478023"/>
            <a:ext cx="6074664" cy="27431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2688" y="30477"/>
            <a:ext cx="146303" cy="106619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7559040" cy="424586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7373111"/>
            <a:ext cx="7559040" cy="330403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4462271"/>
            <a:ext cx="7555992" cy="622401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037588" y="5987795"/>
            <a:ext cx="5072380" cy="3121660"/>
          </a:xfrm>
          <a:custGeom>
            <a:avLst/>
            <a:gdLst/>
            <a:ahLst/>
            <a:cxnLst/>
            <a:rect l="l" t="t" r="r" b="b"/>
            <a:pathLst>
              <a:path w="5072380" h="3121659">
                <a:moveTo>
                  <a:pt x="5071872" y="3003804"/>
                </a:moveTo>
                <a:lnTo>
                  <a:pt x="0" y="3003804"/>
                </a:lnTo>
                <a:lnTo>
                  <a:pt x="0" y="3121152"/>
                </a:lnTo>
                <a:lnTo>
                  <a:pt x="5071872" y="3121152"/>
                </a:lnTo>
                <a:lnTo>
                  <a:pt x="5071872" y="3003804"/>
                </a:lnTo>
                <a:close/>
              </a:path>
              <a:path w="5072380" h="3121659">
                <a:moveTo>
                  <a:pt x="5071872" y="0"/>
                </a:moveTo>
                <a:lnTo>
                  <a:pt x="0" y="0"/>
                </a:lnTo>
                <a:lnTo>
                  <a:pt x="0" y="2927604"/>
                </a:lnTo>
                <a:lnTo>
                  <a:pt x="5071872" y="2927604"/>
                </a:lnTo>
                <a:lnTo>
                  <a:pt x="5071872" y="0"/>
                </a:lnTo>
                <a:close/>
              </a:path>
            </a:pathLst>
          </a:custGeom>
          <a:solidFill>
            <a:srgbClr val="FFFFFF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2037588" y="5987795"/>
            <a:ext cx="5072380" cy="3121660"/>
          </a:xfrm>
          <a:custGeom>
            <a:avLst/>
            <a:gdLst/>
            <a:ahLst/>
            <a:cxnLst/>
            <a:rect l="l" t="t" r="r" b="b"/>
            <a:pathLst>
              <a:path w="5072380" h="3121659">
                <a:moveTo>
                  <a:pt x="0" y="3121152"/>
                </a:moveTo>
                <a:lnTo>
                  <a:pt x="5071871" y="3121152"/>
                </a:lnTo>
                <a:lnTo>
                  <a:pt x="5071871" y="0"/>
                </a:lnTo>
                <a:lnTo>
                  <a:pt x="0" y="0"/>
                </a:lnTo>
                <a:lnTo>
                  <a:pt x="0" y="3121152"/>
                </a:lnTo>
                <a:close/>
              </a:path>
            </a:pathLst>
          </a:custGeom>
          <a:ln w="9144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18741" y="6030213"/>
            <a:ext cx="66802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118741" y="6271386"/>
            <a:ext cx="1613535" cy="2037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dirty="0" sz="3600" spc="-10" b="1">
                <a:latin typeface="Chiller"/>
                <a:cs typeface="Chiller"/>
              </a:rPr>
              <a:t>Nombre: Profesor@: Institución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:</a:t>
            </a:r>
            <a:endParaRPr sz="2000">
              <a:latin typeface="Courier New"/>
              <a:cs typeface="Courier New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78307" y="5425439"/>
            <a:ext cx="7381240" cy="5267325"/>
            <a:chOff x="178307" y="5425439"/>
            <a:chExt cx="7381240" cy="526732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216" y="5425439"/>
              <a:ext cx="1258824" cy="125882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485888" y="8953499"/>
              <a:ext cx="73660" cy="1739264"/>
            </a:xfrm>
            <a:custGeom>
              <a:avLst/>
              <a:gdLst/>
              <a:ahLst/>
              <a:cxnLst/>
              <a:rect l="l" t="t" r="r" b="b"/>
              <a:pathLst>
                <a:path w="73659" h="1739265">
                  <a:moveTo>
                    <a:pt x="73152" y="0"/>
                  </a:moveTo>
                  <a:lnTo>
                    <a:pt x="0" y="0"/>
                  </a:lnTo>
                  <a:lnTo>
                    <a:pt x="0" y="1738883"/>
                  </a:lnTo>
                  <a:lnTo>
                    <a:pt x="73152" y="1738883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78307" y="8953499"/>
              <a:ext cx="7344409" cy="0"/>
            </a:xfrm>
            <a:custGeom>
              <a:avLst/>
              <a:gdLst/>
              <a:ahLst/>
              <a:cxnLst/>
              <a:rect l="l" t="t" r="r" b="b"/>
              <a:pathLst>
                <a:path w="7344409" h="0">
                  <a:moveTo>
                    <a:pt x="0" y="0"/>
                  </a:moveTo>
                  <a:lnTo>
                    <a:pt x="734441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2022-05-08T07:19:38Z</dcterms:created>
  <dcterms:modified xsi:type="dcterms:W3CDTF">2022-05-08T07:19:38Z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