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Chiller" panose="00000000000000000000" pitchFamily="82" charset="1"/>
      <p:bold r:id="rId9"/>
    </p:embeddedFont>
    <p:embeddedFont>
      <p:font typeface="Impact" panose="00000000000000000000" pitchFamily="34" charset="1"/>
      <p:regular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19416" cy="1069238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9847" y="2819399"/>
            <a:ext cx="5410200" cy="356616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84783" y="1425066"/>
            <a:ext cx="4921148" cy="205841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3252215"/>
            <a:ext cx="7559040" cy="74401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64437" y="6545706"/>
            <a:ext cx="66802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Impact"/>
                <a:cs typeface="Impact"/>
              </a:rPr>
              <a:t>Datos:</a:t>
            </a:r>
            <a:endParaRPr sz="2000">
              <a:latin typeface="Impact"/>
              <a:cs typeface="Impac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64437" y="6786244"/>
            <a:ext cx="1568450" cy="20377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dirty="0" sz="3600" spc="-10" b="1">
                <a:latin typeface="Chiller"/>
                <a:cs typeface="Chiller"/>
              </a:rPr>
              <a:t>Nombre: Profesor@: Institución:</a:t>
            </a:r>
            <a:endParaRPr sz="3600">
              <a:latin typeface="Chiller"/>
              <a:cs typeface="Chiller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50292" y="25906"/>
            <a:ext cx="7437120" cy="10598150"/>
          </a:xfrm>
          <a:custGeom>
            <a:avLst/>
            <a:gdLst/>
            <a:ahLst/>
            <a:cxnLst/>
            <a:rect l="l" t="t" r="r" b="b"/>
            <a:pathLst>
              <a:path w="7437120" h="10598150">
                <a:moveTo>
                  <a:pt x="0" y="10597896"/>
                </a:moveTo>
                <a:lnTo>
                  <a:pt x="7437120" y="10597896"/>
                </a:lnTo>
                <a:lnTo>
                  <a:pt x="7437120" y="0"/>
                </a:lnTo>
                <a:lnTo>
                  <a:pt x="0" y="0"/>
                </a:lnTo>
                <a:lnTo>
                  <a:pt x="0" y="10597896"/>
                </a:lnTo>
                <a:close/>
              </a:path>
            </a:pathLst>
          </a:custGeom>
          <a:ln w="396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2022-05-08T06:02:09Z</dcterms:created>
  <dcterms:modified xsi:type="dcterms:W3CDTF">2022-05-08T06:02:09Z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