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772400" cy="10058400"/>
  <p:notesSz cx="7772400" cy="10058400"/>
  <p:defaultTextStyle>
    <a:defPPr>
      <a:defRPr kern="0"/>
    </a:defPPr>
  </p:defaultTextStyle>
  <p:embeddedFontLst>
    <p:embeddedFont>
      <p:font typeface="Arial" panose="00000000000000000000" pitchFamily="34" charset="1"/>
      <p:regular r:id="rId9"/>
      <p:bold r:id="rId8"/>
    </p:embeddedFont>
    <p:embeddedFont>
      <p:font typeface="Calibri" panose="00000000000000000000" pitchFamily="34" charset="1"/>
      <p:regular r:id="rId10"/>
    </p:embeddedFont>
    <p:embeddedFont>
      <p:font typeface="Times New Roman" panose="00000000000000000000" pitchFamily="18" charset="1"/>
      <p:regular r:id="rId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Relationship Id="rId8" Type="http://schemas.openxmlformats.org/officeDocument/2006/relationships/font" Target="fonts/font2.fntdata"/><Relationship Id="rId9" Type="http://schemas.openxmlformats.org/officeDocument/2006/relationships/font" Target="fonts/font3.fntdata"/><Relationship Id="rId10" Type="http://schemas.openxmlformats.org/officeDocument/2006/relationships/font" Target="fonts/font4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816735" y="7536332"/>
            <a:ext cx="4138929" cy="2108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16735" y="7536332"/>
            <a:ext cx="4138929" cy="2108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24382"/>
            <a:ext cx="7772400" cy="815414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16735" y="7536332"/>
            <a:ext cx="3983990" cy="210883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dirty="0" sz="11000" spc="-10" b="1">
                <a:solidFill>
                  <a:srgbClr val="212A35"/>
                </a:solidFill>
                <a:latin typeface="Arial"/>
                <a:cs typeface="Arial"/>
              </a:rPr>
              <a:t>Física</a:t>
            </a:r>
            <a:endParaRPr sz="11000">
              <a:latin typeface="Arial"/>
              <a:cs typeface="Arial"/>
            </a:endParaRPr>
          </a:p>
          <a:p>
            <a:pPr algn="ctr" marL="4445">
              <a:lnSpc>
                <a:spcPct val="100000"/>
              </a:lnSpc>
              <a:spcBef>
                <a:spcPts val="1889"/>
              </a:spcBef>
            </a:pPr>
            <a:r>
              <a:rPr dirty="0" sz="1100" spc="-10">
                <a:solidFill>
                  <a:srgbClr val="404040"/>
                </a:solidFill>
                <a:latin typeface="Calibri"/>
                <a:cs typeface="Calibri"/>
              </a:rPr>
              <a:t>https://superportadas.com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2022-05-08T06:23:25Z</dcterms:created>
  <dcterms:modified xsi:type="dcterms:W3CDTF">2022-05-08T06:23:25Z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2022-05-07T00:00:00Z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2022-05-08T00:00:00Z</vt:filetime>
  </property>
</Properties>
</file>