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Default Extension="fntdata" ContentType="application/x-fontdata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6"/>
  </p:sldIdLst>
  <p:sldSz cx="7556500" cy="10693400"/>
  <p:notesSz cx="7556500" cy="10693400"/>
  <p:defaultTextStyle>
    <a:defPPr>
      <a:defRPr kern="0"/>
    </a:defPPr>
  </p:defaultTextStyle>
  <p:embeddedFontLst>
    <p:embeddedFont>
      <p:font typeface="Times New Roman" panose="00000000000000000000" pitchFamily="18" charset="1"/>
      <p:regular r:id="rId7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font" Target="fonts/font1.fntdata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0" y="0"/>
            <a:ext cx="7559040" cy="10625455"/>
            <a:chOff x="0" y="0"/>
            <a:chExt cx="7559040" cy="10625455"/>
          </a:xfrm>
        </p:grpSpPr>
        <p:pic>
          <p:nvPicPr>
            <p:cNvPr id="3" name="object 3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7559040" cy="10591799"/>
            </a:xfrm>
            <a:prstGeom prst="rect">
              <a:avLst/>
            </a:prstGeom>
          </p:spPr>
        </p:pic>
        <p:pic>
          <p:nvPicPr>
            <p:cNvPr id="4" name="object 4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907792" y="3809999"/>
              <a:ext cx="4651248" cy="3072383"/>
            </a:xfrm>
            <a:prstGeom prst="rect">
              <a:avLst/>
            </a:prstGeom>
          </p:spPr>
        </p:pic>
        <p:sp>
          <p:nvSpPr>
            <p:cNvPr id="5" name="object 5" descr=""/>
            <p:cNvSpPr/>
            <p:nvPr/>
          </p:nvSpPr>
          <p:spPr>
            <a:xfrm>
              <a:off x="5129784" y="4571999"/>
              <a:ext cx="381000" cy="329565"/>
            </a:xfrm>
            <a:custGeom>
              <a:avLst/>
              <a:gdLst/>
              <a:ahLst/>
              <a:cxnLst/>
              <a:rect l="l" t="t" r="r" b="b"/>
              <a:pathLst>
                <a:path w="381000" h="329564">
                  <a:moveTo>
                    <a:pt x="190500" y="0"/>
                  </a:moveTo>
                  <a:lnTo>
                    <a:pt x="139876" y="5877"/>
                  </a:lnTo>
                  <a:lnTo>
                    <a:pt x="94375" y="22464"/>
                  </a:lnTo>
                  <a:lnTo>
                    <a:pt x="55816" y="48196"/>
                  </a:lnTo>
                  <a:lnTo>
                    <a:pt x="26020" y="81505"/>
                  </a:lnTo>
                  <a:lnTo>
                    <a:pt x="6808" y="120826"/>
                  </a:lnTo>
                  <a:lnTo>
                    <a:pt x="0" y="164592"/>
                  </a:lnTo>
                  <a:lnTo>
                    <a:pt x="6808" y="208357"/>
                  </a:lnTo>
                  <a:lnTo>
                    <a:pt x="26020" y="247678"/>
                  </a:lnTo>
                  <a:lnTo>
                    <a:pt x="55816" y="280987"/>
                  </a:lnTo>
                  <a:lnTo>
                    <a:pt x="94375" y="306719"/>
                  </a:lnTo>
                  <a:lnTo>
                    <a:pt x="139876" y="323306"/>
                  </a:lnTo>
                  <a:lnTo>
                    <a:pt x="190500" y="329184"/>
                  </a:lnTo>
                  <a:lnTo>
                    <a:pt x="241123" y="323306"/>
                  </a:lnTo>
                  <a:lnTo>
                    <a:pt x="286624" y="306719"/>
                  </a:lnTo>
                  <a:lnTo>
                    <a:pt x="325183" y="280987"/>
                  </a:lnTo>
                  <a:lnTo>
                    <a:pt x="354979" y="247678"/>
                  </a:lnTo>
                  <a:lnTo>
                    <a:pt x="374191" y="208357"/>
                  </a:lnTo>
                  <a:lnTo>
                    <a:pt x="381000" y="164592"/>
                  </a:lnTo>
                  <a:lnTo>
                    <a:pt x="374191" y="120826"/>
                  </a:lnTo>
                  <a:lnTo>
                    <a:pt x="354979" y="81505"/>
                  </a:lnTo>
                  <a:lnTo>
                    <a:pt x="325183" y="48196"/>
                  </a:lnTo>
                  <a:lnTo>
                    <a:pt x="286624" y="22464"/>
                  </a:lnTo>
                  <a:lnTo>
                    <a:pt x="241123" y="5877"/>
                  </a:lnTo>
                  <a:lnTo>
                    <a:pt x="190500" y="0"/>
                  </a:lnTo>
                  <a:close/>
                </a:path>
              </a:pathLst>
            </a:custGeom>
            <a:solidFill>
              <a:srgbClr val="BEBEBE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6099047" y="4419599"/>
              <a:ext cx="381000" cy="329565"/>
            </a:xfrm>
            <a:custGeom>
              <a:avLst/>
              <a:gdLst/>
              <a:ahLst/>
              <a:cxnLst/>
              <a:rect l="l" t="t" r="r" b="b"/>
              <a:pathLst>
                <a:path w="381000" h="329564">
                  <a:moveTo>
                    <a:pt x="190500" y="0"/>
                  </a:moveTo>
                  <a:lnTo>
                    <a:pt x="139876" y="5877"/>
                  </a:lnTo>
                  <a:lnTo>
                    <a:pt x="94375" y="22464"/>
                  </a:lnTo>
                  <a:lnTo>
                    <a:pt x="55816" y="48196"/>
                  </a:lnTo>
                  <a:lnTo>
                    <a:pt x="26020" y="81505"/>
                  </a:lnTo>
                  <a:lnTo>
                    <a:pt x="6808" y="120826"/>
                  </a:lnTo>
                  <a:lnTo>
                    <a:pt x="0" y="164592"/>
                  </a:lnTo>
                  <a:lnTo>
                    <a:pt x="6808" y="208357"/>
                  </a:lnTo>
                  <a:lnTo>
                    <a:pt x="26020" y="247678"/>
                  </a:lnTo>
                  <a:lnTo>
                    <a:pt x="55816" y="280987"/>
                  </a:lnTo>
                  <a:lnTo>
                    <a:pt x="94375" y="306719"/>
                  </a:lnTo>
                  <a:lnTo>
                    <a:pt x="139876" y="323306"/>
                  </a:lnTo>
                  <a:lnTo>
                    <a:pt x="190500" y="329184"/>
                  </a:lnTo>
                  <a:lnTo>
                    <a:pt x="241123" y="323306"/>
                  </a:lnTo>
                  <a:lnTo>
                    <a:pt x="286624" y="306719"/>
                  </a:lnTo>
                  <a:lnTo>
                    <a:pt x="325183" y="280987"/>
                  </a:lnTo>
                  <a:lnTo>
                    <a:pt x="354979" y="247678"/>
                  </a:lnTo>
                  <a:lnTo>
                    <a:pt x="374191" y="208357"/>
                  </a:lnTo>
                  <a:lnTo>
                    <a:pt x="381000" y="164592"/>
                  </a:lnTo>
                  <a:lnTo>
                    <a:pt x="374191" y="120826"/>
                  </a:lnTo>
                  <a:lnTo>
                    <a:pt x="354979" y="81505"/>
                  </a:lnTo>
                  <a:lnTo>
                    <a:pt x="325183" y="48196"/>
                  </a:lnTo>
                  <a:lnTo>
                    <a:pt x="286624" y="22464"/>
                  </a:lnTo>
                  <a:lnTo>
                    <a:pt x="241123" y="5877"/>
                  </a:lnTo>
                  <a:lnTo>
                    <a:pt x="190500" y="0"/>
                  </a:lnTo>
                  <a:close/>
                </a:path>
              </a:pathLst>
            </a:custGeom>
            <a:solidFill>
              <a:srgbClr val="D9D9D9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5967984" y="5157215"/>
              <a:ext cx="381000" cy="329565"/>
            </a:xfrm>
            <a:custGeom>
              <a:avLst/>
              <a:gdLst/>
              <a:ahLst/>
              <a:cxnLst/>
              <a:rect l="l" t="t" r="r" b="b"/>
              <a:pathLst>
                <a:path w="381000" h="329564">
                  <a:moveTo>
                    <a:pt x="190500" y="0"/>
                  </a:moveTo>
                  <a:lnTo>
                    <a:pt x="139876" y="5877"/>
                  </a:lnTo>
                  <a:lnTo>
                    <a:pt x="94375" y="22464"/>
                  </a:lnTo>
                  <a:lnTo>
                    <a:pt x="55816" y="48196"/>
                  </a:lnTo>
                  <a:lnTo>
                    <a:pt x="26020" y="81505"/>
                  </a:lnTo>
                  <a:lnTo>
                    <a:pt x="6808" y="120826"/>
                  </a:lnTo>
                  <a:lnTo>
                    <a:pt x="0" y="164591"/>
                  </a:lnTo>
                  <a:lnTo>
                    <a:pt x="6808" y="208357"/>
                  </a:lnTo>
                  <a:lnTo>
                    <a:pt x="26020" y="247678"/>
                  </a:lnTo>
                  <a:lnTo>
                    <a:pt x="55816" y="280987"/>
                  </a:lnTo>
                  <a:lnTo>
                    <a:pt x="94375" y="306719"/>
                  </a:lnTo>
                  <a:lnTo>
                    <a:pt x="139876" y="323306"/>
                  </a:lnTo>
                  <a:lnTo>
                    <a:pt x="190500" y="329183"/>
                  </a:lnTo>
                  <a:lnTo>
                    <a:pt x="241123" y="323306"/>
                  </a:lnTo>
                  <a:lnTo>
                    <a:pt x="286624" y="306719"/>
                  </a:lnTo>
                  <a:lnTo>
                    <a:pt x="325183" y="280987"/>
                  </a:lnTo>
                  <a:lnTo>
                    <a:pt x="354979" y="247678"/>
                  </a:lnTo>
                  <a:lnTo>
                    <a:pt x="374191" y="208357"/>
                  </a:lnTo>
                  <a:lnTo>
                    <a:pt x="381000" y="164591"/>
                  </a:lnTo>
                  <a:lnTo>
                    <a:pt x="374191" y="120826"/>
                  </a:lnTo>
                  <a:lnTo>
                    <a:pt x="354979" y="81505"/>
                  </a:lnTo>
                  <a:lnTo>
                    <a:pt x="325183" y="48196"/>
                  </a:lnTo>
                  <a:lnTo>
                    <a:pt x="286624" y="22464"/>
                  </a:lnTo>
                  <a:lnTo>
                    <a:pt x="241123" y="5877"/>
                  </a:lnTo>
                  <a:lnTo>
                    <a:pt x="190500" y="0"/>
                  </a:lnTo>
                  <a:close/>
                </a:path>
              </a:pathLst>
            </a:custGeom>
            <a:solidFill>
              <a:srgbClr val="F1F1F1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8" name="object 8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330" y="1269"/>
              <a:ext cx="7501676" cy="1734121"/>
            </a:xfrm>
            <a:prstGeom prst="rect">
              <a:avLst/>
            </a:prstGeom>
          </p:spPr>
        </p:pic>
        <p:pic>
          <p:nvPicPr>
            <p:cNvPr id="9" name="object 9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90461" y="2045080"/>
              <a:ext cx="5117046" cy="2671953"/>
            </a:xfrm>
            <a:prstGeom prst="rect">
              <a:avLst/>
            </a:prstGeom>
          </p:spPr>
        </p:pic>
        <p:sp>
          <p:nvSpPr>
            <p:cNvPr id="10" name="object 10" descr=""/>
            <p:cNvSpPr/>
            <p:nvPr/>
          </p:nvSpPr>
          <p:spPr>
            <a:xfrm>
              <a:off x="588848" y="6686803"/>
              <a:ext cx="6949440" cy="3893820"/>
            </a:xfrm>
            <a:custGeom>
              <a:avLst/>
              <a:gdLst/>
              <a:ahLst/>
              <a:cxnLst/>
              <a:rect l="l" t="t" r="r" b="b"/>
              <a:pathLst>
                <a:path w="6949440" h="3893820">
                  <a:moveTo>
                    <a:pt x="6705015" y="0"/>
                  </a:moveTo>
                  <a:lnTo>
                    <a:pt x="0" y="479297"/>
                  </a:lnTo>
                  <a:lnTo>
                    <a:pt x="244043" y="3893273"/>
                  </a:lnTo>
                  <a:lnTo>
                    <a:pt x="6948982" y="3413975"/>
                  </a:lnTo>
                  <a:lnTo>
                    <a:pt x="6705015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1" name="object 11" descr=""/>
            <p:cNvSpPr/>
            <p:nvPr/>
          </p:nvSpPr>
          <p:spPr>
            <a:xfrm>
              <a:off x="588848" y="6686803"/>
              <a:ext cx="6949440" cy="3893820"/>
            </a:xfrm>
            <a:custGeom>
              <a:avLst/>
              <a:gdLst/>
              <a:ahLst/>
              <a:cxnLst/>
              <a:rect l="l" t="t" r="r" b="b"/>
              <a:pathLst>
                <a:path w="6949440" h="3893820">
                  <a:moveTo>
                    <a:pt x="0" y="479297"/>
                  </a:moveTo>
                  <a:lnTo>
                    <a:pt x="6705015" y="0"/>
                  </a:lnTo>
                  <a:lnTo>
                    <a:pt x="6948982" y="3413975"/>
                  </a:lnTo>
                  <a:lnTo>
                    <a:pt x="244043" y="3893273"/>
                  </a:lnTo>
                  <a:lnTo>
                    <a:pt x="0" y="479297"/>
                  </a:lnTo>
                  <a:close/>
                </a:path>
              </a:pathLst>
            </a:custGeom>
            <a:ln w="38100">
              <a:solidFill>
                <a:srgbClr val="385622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12" name="object 12" descr=""/>
            <p:cNvSpPr/>
            <p:nvPr/>
          </p:nvSpPr>
          <p:spPr>
            <a:xfrm>
              <a:off x="718972" y="7268336"/>
              <a:ext cx="648335" cy="245745"/>
            </a:xfrm>
            <a:custGeom>
              <a:avLst/>
              <a:gdLst/>
              <a:ahLst/>
              <a:cxnLst/>
              <a:rect l="l" t="t" r="r" b="b"/>
              <a:pathLst>
                <a:path w="648335" h="245745">
                  <a:moveTo>
                    <a:pt x="131089" y="161671"/>
                  </a:moveTo>
                  <a:lnTo>
                    <a:pt x="125158" y="70358"/>
                  </a:lnTo>
                  <a:lnTo>
                    <a:pt x="120726" y="32512"/>
                  </a:lnTo>
                  <a:lnTo>
                    <a:pt x="110845" y="15621"/>
                  </a:lnTo>
                  <a:lnTo>
                    <a:pt x="105854" y="10668"/>
                  </a:lnTo>
                  <a:lnTo>
                    <a:pt x="98869" y="7366"/>
                  </a:lnTo>
                  <a:lnTo>
                    <a:pt x="89890" y="5715"/>
                  </a:lnTo>
                  <a:lnTo>
                    <a:pt x="81622" y="4800"/>
                  </a:lnTo>
                  <a:lnTo>
                    <a:pt x="78955" y="4737"/>
                  </a:lnTo>
                  <a:lnTo>
                    <a:pt x="78955" y="153428"/>
                  </a:lnTo>
                  <a:lnTo>
                    <a:pt x="78676" y="161671"/>
                  </a:lnTo>
                  <a:lnTo>
                    <a:pt x="77177" y="164846"/>
                  </a:lnTo>
                  <a:lnTo>
                    <a:pt x="75666" y="167894"/>
                  </a:lnTo>
                  <a:lnTo>
                    <a:pt x="71170" y="169799"/>
                  </a:lnTo>
                  <a:lnTo>
                    <a:pt x="63690" y="170307"/>
                  </a:lnTo>
                  <a:lnTo>
                    <a:pt x="54317" y="39116"/>
                  </a:lnTo>
                  <a:lnTo>
                    <a:pt x="59982" y="38608"/>
                  </a:lnTo>
                  <a:lnTo>
                    <a:pt x="63881" y="38989"/>
                  </a:lnTo>
                  <a:lnTo>
                    <a:pt x="78955" y="153428"/>
                  </a:lnTo>
                  <a:lnTo>
                    <a:pt x="78955" y="4737"/>
                  </a:lnTo>
                  <a:lnTo>
                    <a:pt x="70370" y="4495"/>
                  </a:lnTo>
                  <a:lnTo>
                    <a:pt x="56095" y="4851"/>
                  </a:lnTo>
                  <a:lnTo>
                    <a:pt x="38811" y="5842"/>
                  </a:lnTo>
                  <a:lnTo>
                    <a:pt x="0" y="8636"/>
                  </a:lnTo>
                  <a:lnTo>
                    <a:pt x="14262" y="208153"/>
                  </a:lnTo>
                  <a:lnTo>
                    <a:pt x="79692" y="203454"/>
                  </a:lnTo>
                  <a:lnTo>
                    <a:pt x="118452" y="194818"/>
                  </a:lnTo>
                  <a:lnTo>
                    <a:pt x="131051" y="164846"/>
                  </a:lnTo>
                  <a:lnTo>
                    <a:pt x="131089" y="161671"/>
                  </a:lnTo>
                  <a:close/>
                </a:path>
                <a:path w="648335" h="245745">
                  <a:moveTo>
                    <a:pt x="262661" y="190373"/>
                  </a:moveTo>
                  <a:lnTo>
                    <a:pt x="261861" y="179197"/>
                  </a:lnTo>
                  <a:lnTo>
                    <a:pt x="261099" y="168668"/>
                  </a:lnTo>
                  <a:lnTo>
                    <a:pt x="257352" y="116217"/>
                  </a:lnTo>
                  <a:lnTo>
                    <a:pt x="253733" y="74714"/>
                  </a:lnTo>
                  <a:lnTo>
                    <a:pt x="250748" y="56769"/>
                  </a:lnTo>
                  <a:lnTo>
                    <a:pt x="250380" y="54991"/>
                  </a:lnTo>
                  <a:lnTo>
                    <a:pt x="217004" y="28587"/>
                  </a:lnTo>
                  <a:lnTo>
                    <a:pt x="210210" y="27978"/>
                  </a:lnTo>
                  <a:lnTo>
                    <a:pt x="210210" y="163080"/>
                  </a:lnTo>
                  <a:lnTo>
                    <a:pt x="208597" y="167132"/>
                  </a:lnTo>
                  <a:lnTo>
                    <a:pt x="206629" y="168275"/>
                  </a:lnTo>
                  <a:lnTo>
                    <a:pt x="203504" y="168402"/>
                  </a:lnTo>
                  <a:lnTo>
                    <a:pt x="200228" y="168668"/>
                  </a:lnTo>
                  <a:lnTo>
                    <a:pt x="197942" y="167640"/>
                  </a:lnTo>
                  <a:lnTo>
                    <a:pt x="195364" y="162814"/>
                  </a:lnTo>
                  <a:lnTo>
                    <a:pt x="194424" y="157492"/>
                  </a:lnTo>
                  <a:lnTo>
                    <a:pt x="193408" y="143383"/>
                  </a:lnTo>
                  <a:lnTo>
                    <a:pt x="193522" y="135890"/>
                  </a:lnTo>
                  <a:lnTo>
                    <a:pt x="195503" y="127762"/>
                  </a:lnTo>
                  <a:lnTo>
                    <a:pt x="199771" y="122567"/>
                  </a:lnTo>
                  <a:lnTo>
                    <a:pt x="207327" y="116217"/>
                  </a:lnTo>
                  <a:lnTo>
                    <a:pt x="210146" y="155702"/>
                  </a:lnTo>
                  <a:lnTo>
                    <a:pt x="210210" y="163080"/>
                  </a:lnTo>
                  <a:lnTo>
                    <a:pt x="210210" y="27978"/>
                  </a:lnTo>
                  <a:lnTo>
                    <a:pt x="206590" y="27635"/>
                  </a:lnTo>
                  <a:lnTo>
                    <a:pt x="194703" y="27940"/>
                  </a:lnTo>
                  <a:lnTo>
                    <a:pt x="184696" y="29159"/>
                  </a:lnTo>
                  <a:lnTo>
                    <a:pt x="147180" y="50546"/>
                  </a:lnTo>
                  <a:lnTo>
                    <a:pt x="142214" y="74714"/>
                  </a:lnTo>
                  <a:lnTo>
                    <a:pt x="142214" y="81280"/>
                  </a:lnTo>
                  <a:lnTo>
                    <a:pt x="142468" y="87249"/>
                  </a:lnTo>
                  <a:lnTo>
                    <a:pt x="143256" y="98171"/>
                  </a:lnTo>
                  <a:lnTo>
                    <a:pt x="189953" y="94869"/>
                  </a:lnTo>
                  <a:lnTo>
                    <a:pt x="188137" y="69469"/>
                  </a:lnTo>
                  <a:lnTo>
                    <a:pt x="188112" y="62865"/>
                  </a:lnTo>
                  <a:lnTo>
                    <a:pt x="189420" y="58420"/>
                  </a:lnTo>
                  <a:lnTo>
                    <a:pt x="191427" y="57277"/>
                  </a:lnTo>
                  <a:lnTo>
                    <a:pt x="194805" y="57023"/>
                  </a:lnTo>
                  <a:lnTo>
                    <a:pt x="197751" y="56769"/>
                  </a:lnTo>
                  <a:lnTo>
                    <a:pt x="199961" y="57912"/>
                  </a:lnTo>
                  <a:lnTo>
                    <a:pt x="201676" y="60883"/>
                  </a:lnTo>
                  <a:lnTo>
                    <a:pt x="202882" y="62865"/>
                  </a:lnTo>
                  <a:lnTo>
                    <a:pt x="203911" y="68453"/>
                  </a:lnTo>
                  <a:lnTo>
                    <a:pt x="205016" y="83820"/>
                  </a:lnTo>
                  <a:lnTo>
                    <a:pt x="204762" y="88392"/>
                  </a:lnTo>
                  <a:lnTo>
                    <a:pt x="168363" y="110566"/>
                  </a:lnTo>
                  <a:lnTo>
                    <a:pt x="160401" y="115163"/>
                  </a:lnTo>
                  <a:lnTo>
                    <a:pt x="146697" y="143383"/>
                  </a:lnTo>
                  <a:lnTo>
                    <a:pt x="146837" y="148336"/>
                  </a:lnTo>
                  <a:lnTo>
                    <a:pt x="155892" y="188849"/>
                  </a:lnTo>
                  <a:lnTo>
                    <a:pt x="179057" y="198894"/>
                  </a:lnTo>
                  <a:lnTo>
                    <a:pt x="185496" y="198882"/>
                  </a:lnTo>
                  <a:lnTo>
                    <a:pt x="213194" y="179197"/>
                  </a:lnTo>
                  <a:lnTo>
                    <a:pt x="214236" y="193802"/>
                  </a:lnTo>
                  <a:lnTo>
                    <a:pt x="262661" y="190373"/>
                  </a:lnTo>
                  <a:close/>
                </a:path>
                <a:path w="648335" h="245745">
                  <a:moveTo>
                    <a:pt x="348335" y="184277"/>
                  </a:moveTo>
                  <a:lnTo>
                    <a:pt x="346494" y="158496"/>
                  </a:lnTo>
                  <a:lnTo>
                    <a:pt x="346456" y="157861"/>
                  </a:lnTo>
                  <a:lnTo>
                    <a:pt x="338315" y="158496"/>
                  </a:lnTo>
                  <a:lnTo>
                    <a:pt x="323507" y="55245"/>
                  </a:lnTo>
                  <a:lnTo>
                    <a:pt x="323253" y="51689"/>
                  </a:lnTo>
                  <a:lnTo>
                    <a:pt x="336689" y="50673"/>
                  </a:lnTo>
                  <a:lnTo>
                    <a:pt x="334899" y="25781"/>
                  </a:lnTo>
                  <a:lnTo>
                    <a:pt x="334835" y="24765"/>
                  </a:lnTo>
                  <a:lnTo>
                    <a:pt x="321411" y="25781"/>
                  </a:lnTo>
                  <a:lnTo>
                    <a:pt x="319570" y="0"/>
                  </a:lnTo>
                  <a:lnTo>
                    <a:pt x="269659" y="3556"/>
                  </a:lnTo>
                  <a:lnTo>
                    <a:pt x="271500" y="29337"/>
                  </a:lnTo>
                  <a:lnTo>
                    <a:pt x="260781" y="30099"/>
                  </a:lnTo>
                  <a:lnTo>
                    <a:pt x="262636" y="56007"/>
                  </a:lnTo>
                  <a:lnTo>
                    <a:pt x="273354" y="55245"/>
                  </a:lnTo>
                  <a:lnTo>
                    <a:pt x="279285" y="138303"/>
                  </a:lnTo>
                  <a:lnTo>
                    <a:pt x="286651" y="177292"/>
                  </a:lnTo>
                  <a:lnTo>
                    <a:pt x="290601" y="180340"/>
                  </a:lnTo>
                  <a:lnTo>
                    <a:pt x="294538" y="183515"/>
                  </a:lnTo>
                  <a:lnTo>
                    <a:pt x="298970" y="185420"/>
                  </a:lnTo>
                  <a:lnTo>
                    <a:pt x="303872" y="185928"/>
                  </a:lnTo>
                  <a:lnTo>
                    <a:pt x="308787" y="186563"/>
                  </a:lnTo>
                  <a:lnTo>
                    <a:pt x="316915" y="186436"/>
                  </a:lnTo>
                  <a:lnTo>
                    <a:pt x="348335" y="184277"/>
                  </a:lnTo>
                  <a:close/>
                </a:path>
                <a:path w="648335" h="245745">
                  <a:moveTo>
                    <a:pt x="464934" y="132918"/>
                  </a:moveTo>
                  <a:lnTo>
                    <a:pt x="461365" y="69469"/>
                  </a:lnTo>
                  <a:lnTo>
                    <a:pt x="456425" y="41910"/>
                  </a:lnTo>
                  <a:lnTo>
                    <a:pt x="455104" y="38227"/>
                  </a:lnTo>
                  <a:lnTo>
                    <a:pt x="421055" y="14579"/>
                  </a:lnTo>
                  <a:lnTo>
                    <a:pt x="416585" y="13906"/>
                  </a:lnTo>
                  <a:lnTo>
                    <a:pt x="416585" y="143383"/>
                  </a:lnTo>
                  <a:lnTo>
                    <a:pt x="416458" y="147828"/>
                  </a:lnTo>
                  <a:lnTo>
                    <a:pt x="415658" y="150114"/>
                  </a:lnTo>
                  <a:lnTo>
                    <a:pt x="414870" y="152273"/>
                  </a:lnTo>
                  <a:lnTo>
                    <a:pt x="412991" y="153555"/>
                  </a:lnTo>
                  <a:lnTo>
                    <a:pt x="410044" y="153670"/>
                  </a:lnTo>
                  <a:lnTo>
                    <a:pt x="407162" y="153924"/>
                  </a:lnTo>
                  <a:lnTo>
                    <a:pt x="405155" y="152908"/>
                  </a:lnTo>
                  <a:lnTo>
                    <a:pt x="402844" y="148336"/>
                  </a:lnTo>
                  <a:lnTo>
                    <a:pt x="401993" y="143383"/>
                  </a:lnTo>
                  <a:lnTo>
                    <a:pt x="395630" y="54406"/>
                  </a:lnTo>
                  <a:lnTo>
                    <a:pt x="395681" y="48133"/>
                  </a:lnTo>
                  <a:lnTo>
                    <a:pt x="397344" y="43561"/>
                  </a:lnTo>
                  <a:lnTo>
                    <a:pt x="399237" y="42418"/>
                  </a:lnTo>
                  <a:lnTo>
                    <a:pt x="405155" y="41910"/>
                  </a:lnTo>
                  <a:lnTo>
                    <a:pt x="407162" y="42926"/>
                  </a:lnTo>
                  <a:lnTo>
                    <a:pt x="408216" y="45085"/>
                  </a:lnTo>
                  <a:lnTo>
                    <a:pt x="409270" y="47117"/>
                  </a:lnTo>
                  <a:lnTo>
                    <a:pt x="410108" y="52451"/>
                  </a:lnTo>
                  <a:lnTo>
                    <a:pt x="416471" y="141617"/>
                  </a:lnTo>
                  <a:lnTo>
                    <a:pt x="416585" y="143383"/>
                  </a:lnTo>
                  <a:lnTo>
                    <a:pt x="416585" y="13906"/>
                  </a:lnTo>
                  <a:lnTo>
                    <a:pt x="414058" y="13512"/>
                  </a:lnTo>
                  <a:lnTo>
                    <a:pt x="406501" y="13106"/>
                  </a:lnTo>
                  <a:lnTo>
                    <a:pt x="398399" y="13335"/>
                  </a:lnTo>
                  <a:lnTo>
                    <a:pt x="360553" y="28092"/>
                  </a:lnTo>
                  <a:lnTo>
                    <a:pt x="347052" y="70472"/>
                  </a:lnTo>
                  <a:lnTo>
                    <a:pt x="347522" y="81280"/>
                  </a:lnTo>
                  <a:lnTo>
                    <a:pt x="350520" y="123190"/>
                  </a:lnTo>
                  <a:lnTo>
                    <a:pt x="357759" y="161036"/>
                  </a:lnTo>
                  <a:lnTo>
                    <a:pt x="390525" y="182156"/>
                  </a:lnTo>
                  <a:lnTo>
                    <a:pt x="404634" y="182968"/>
                  </a:lnTo>
                  <a:lnTo>
                    <a:pt x="412597" y="182626"/>
                  </a:lnTo>
                  <a:lnTo>
                    <a:pt x="451789" y="168275"/>
                  </a:lnTo>
                  <a:lnTo>
                    <a:pt x="456209" y="161925"/>
                  </a:lnTo>
                  <a:lnTo>
                    <a:pt x="460629" y="155702"/>
                  </a:lnTo>
                  <a:lnTo>
                    <a:pt x="461352" y="153924"/>
                  </a:lnTo>
                  <a:lnTo>
                    <a:pt x="463334" y="149098"/>
                  </a:lnTo>
                  <a:lnTo>
                    <a:pt x="464324" y="142113"/>
                  </a:lnTo>
                  <a:lnTo>
                    <a:pt x="464858" y="136169"/>
                  </a:lnTo>
                  <a:lnTo>
                    <a:pt x="464934" y="132918"/>
                  </a:lnTo>
                  <a:close/>
                </a:path>
                <a:path w="648335" h="245745">
                  <a:moveTo>
                    <a:pt x="586384" y="128079"/>
                  </a:moveTo>
                  <a:lnTo>
                    <a:pt x="572643" y="87477"/>
                  </a:lnTo>
                  <a:lnTo>
                    <a:pt x="536206" y="69469"/>
                  </a:lnTo>
                  <a:lnTo>
                    <a:pt x="528739" y="65913"/>
                  </a:lnTo>
                  <a:lnTo>
                    <a:pt x="516115" y="41529"/>
                  </a:lnTo>
                  <a:lnTo>
                    <a:pt x="516623" y="38608"/>
                  </a:lnTo>
                  <a:lnTo>
                    <a:pt x="519150" y="34798"/>
                  </a:lnTo>
                  <a:lnTo>
                    <a:pt x="521169" y="33655"/>
                  </a:lnTo>
                  <a:lnTo>
                    <a:pt x="523963" y="33528"/>
                  </a:lnTo>
                  <a:lnTo>
                    <a:pt x="527418" y="33274"/>
                  </a:lnTo>
                  <a:lnTo>
                    <a:pt x="529640" y="34036"/>
                  </a:lnTo>
                  <a:lnTo>
                    <a:pt x="530656" y="36068"/>
                  </a:lnTo>
                  <a:lnTo>
                    <a:pt x="531660" y="37973"/>
                  </a:lnTo>
                  <a:lnTo>
                    <a:pt x="532434" y="42672"/>
                  </a:lnTo>
                  <a:lnTo>
                    <a:pt x="533603" y="59182"/>
                  </a:lnTo>
                  <a:lnTo>
                    <a:pt x="577697" y="56007"/>
                  </a:lnTo>
                  <a:lnTo>
                    <a:pt x="577062" y="46482"/>
                  </a:lnTo>
                  <a:lnTo>
                    <a:pt x="576427" y="38354"/>
                  </a:lnTo>
                  <a:lnTo>
                    <a:pt x="575678" y="33274"/>
                  </a:lnTo>
                  <a:lnTo>
                    <a:pt x="575538" y="32258"/>
                  </a:lnTo>
                  <a:lnTo>
                    <a:pt x="574395" y="28448"/>
                  </a:lnTo>
                  <a:lnTo>
                    <a:pt x="573252" y="24765"/>
                  </a:lnTo>
                  <a:lnTo>
                    <a:pt x="570585" y="20701"/>
                  </a:lnTo>
                  <a:lnTo>
                    <a:pt x="566140" y="16510"/>
                  </a:lnTo>
                  <a:lnTo>
                    <a:pt x="561822" y="12192"/>
                  </a:lnTo>
                  <a:lnTo>
                    <a:pt x="527761" y="4394"/>
                  </a:lnTo>
                  <a:lnTo>
                    <a:pt x="519925" y="4699"/>
                  </a:lnTo>
                  <a:lnTo>
                    <a:pt x="477989" y="20955"/>
                  </a:lnTo>
                  <a:lnTo>
                    <a:pt x="471589" y="46482"/>
                  </a:lnTo>
                  <a:lnTo>
                    <a:pt x="471639" y="50165"/>
                  </a:lnTo>
                  <a:lnTo>
                    <a:pt x="488226" y="90131"/>
                  </a:lnTo>
                  <a:lnTo>
                    <a:pt x="518782" y="106337"/>
                  </a:lnTo>
                  <a:lnTo>
                    <a:pt x="527850" y="110807"/>
                  </a:lnTo>
                  <a:lnTo>
                    <a:pt x="541070" y="136271"/>
                  </a:lnTo>
                  <a:lnTo>
                    <a:pt x="540664" y="139966"/>
                  </a:lnTo>
                  <a:lnTo>
                    <a:pt x="539394" y="141732"/>
                  </a:lnTo>
                  <a:lnTo>
                    <a:pt x="538124" y="143637"/>
                  </a:lnTo>
                  <a:lnTo>
                    <a:pt x="535711" y="144653"/>
                  </a:lnTo>
                  <a:lnTo>
                    <a:pt x="528904" y="145161"/>
                  </a:lnTo>
                  <a:lnTo>
                    <a:pt x="526605" y="144030"/>
                  </a:lnTo>
                  <a:lnTo>
                    <a:pt x="524014" y="138938"/>
                  </a:lnTo>
                  <a:lnTo>
                    <a:pt x="523049" y="133223"/>
                  </a:lnTo>
                  <a:lnTo>
                    <a:pt x="521690" y="114173"/>
                  </a:lnTo>
                  <a:lnTo>
                    <a:pt x="477570" y="117348"/>
                  </a:lnTo>
                  <a:lnTo>
                    <a:pt x="485368" y="155321"/>
                  </a:lnTo>
                  <a:lnTo>
                    <a:pt x="520230" y="173405"/>
                  </a:lnTo>
                  <a:lnTo>
                    <a:pt x="528764" y="173901"/>
                  </a:lnTo>
                  <a:lnTo>
                    <a:pt x="537946" y="173609"/>
                  </a:lnTo>
                  <a:lnTo>
                    <a:pt x="574649" y="161798"/>
                  </a:lnTo>
                  <a:lnTo>
                    <a:pt x="584288" y="145161"/>
                  </a:lnTo>
                  <a:lnTo>
                    <a:pt x="584860" y="143319"/>
                  </a:lnTo>
                  <a:lnTo>
                    <a:pt x="585978" y="136271"/>
                  </a:lnTo>
                  <a:lnTo>
                    <a:pt x="586384" y="128079"/>
                  </a:lnTo>
                  <a:close/>
                </a:path>
                <a:path w="648335" h="245745">
                  <a:moveTo>
                    <a:pt x="633831" y="74041"/>
                  </a:moveTo>
                  <a:lnTo>
                    <a:pt x="630910" y="33528"/>
                  </a:lnTo>
                  <a:lnTo>
                    <a:pt x="593318" y="36195"/>
                  </a:lnTo>
                  <a:lnTo>
                    <a:pt x="596239" y="76708"/>
                  </a:lnTo>
                  <a:lnTo>
                    <a:pt x="633831" y="74041"/>
                  </a:lnTo>
                  <a:close/>
                </a:path>
                <a:path w="648335" h="245745">
                  <a:moveTo>
                    <a:pt x="640181" y="163322"/>
                  </a:moveTo>
                  <a:lnTo>
                    <a:pt x="637260" y="122682"/>
                  </a:lnTo>
                  <a:lnTo>
                    <a:pt x="599668" y="125349"/>
                  </a:lnTo>
                  <a:lnTo>
                    <a:pt x="602589" y="166128"/>
                  </a:lnTo>
                  <a:lnTo>
                    <a:pt x="640181" y="163322"/>
                  </a:lnTo>
                  <a:close/>
                </a:path>
                <a:path w="648335" h="245745">
                  <a:moveTo>
                    <a:pt x="648055" y="199517"/>
                  </a:moveTo>
                  <a:lnTo>
                    <a:pt x="647166" y="187325"/>
                  </a:lnTo>
                  <a:lnTo>
                    <a:pt x="5651" y="233172"/>
                  </a:lnTo>
                  <a:lnTo>
                    <a:pt x="6515" y="245364"/>
                  </a:lnTo>
                  <a:lnTo>
                    <a:pt x="648055" y="19951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3" name="object 13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67700" y="7703438"/>
              <a:ext cx="1073164" cy="328802"/>
            </a:xfrm>
            <a:prstGeom prst="rect">
              <a:avLst/>
            </a:prstGeom>
          </p:spPr>
        </p:pic>
        <p:pic>
          <p:nvPicPr>
            <p:cNvPr id="14" name="object 14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14857" y="8365744"/>
              <a:ext cx="1432534" cy="374014"/>
            </a:xfrm>
            <a:prstGeom prst="rect">
              <a:avLst/>
            </a:prstGeom>
          </p:spPr>
        </p:pic>
        <p:pic>
          <p:nvPicPr>
            <p:cNvPr id="15" name="object 15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30580" y="9044558"/>
              <a:ext cx="1546987" cy="343534"/>
            </a:xfrm>
            <a:prstGeom prst="rect">
              <a:avLst/>
            </a:prstGeom>
          </p:spPr>
        </p:pic>
        <p:sp>
          <p:nvSpPr>
            <p:cNvPr id="16" name="object 16" descr=""/>
            <p:cNvSpPr/>
            <p:nvPr/>
          </p:nvSpPr>
          <p:spPr>
            <a:xfrm>
              <a:off x="74676" y="25907"/>
              <a:ext cx="7443470" cy="10567670"/>
            </a:xfrm>
            <a:custGeom>
              <a:avLst/>
              <a:gdLst/>
              <a:ahLst/>
              <a:cxnLst/>
              <a:rect l="l" t="t" r="r" b="b"/>
              <a:pathLst>
                <a:path w="7443470" h="10567670">
                  <a:moveTo>
                    <a:pt x="0" y="10567416"/>
                  </a:moveTo>
                  <a:lnTo>
                    <a:pt x="7443216" y="10567416"/>
                  </a:lnTo>
                  <a:lnTo>
                    <a:pt x="7443216" y="0"/>
                  </a:lnTo>
                  <a:lnTo>
                    <a:pt x="0" y="0"/>
                  </a:lnTo>
                  <a:lnTo>
                    <a:pt x="0" y="10567416"/>
                  </a:lnTo>
                  <a:close/>
                </a:path>
              </a:pathLst>
            </a:custGeom>
            <a:ln w="5791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2022-05-08T07:35:32Z</dcterms:created>
  <dcterms:modified xsi:type="dcterms:W3CDTF">2022-05-08T07:35:32Z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2022-05-08T00:00:00Z</vt:filetime>
  </property>
</Properties>
</file>