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6500" cy="10693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69C4C04-D818-4A26-BC5C-82BB777EBA2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5760" cy="25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E51E13D-6F67-4930-AF1C-F9D9D0966CC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5760" cy="25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22F75C4-2120-4745-B180-29F5530B6B4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5760" cy="25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267696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497628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37764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267696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497628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5AF92A1-93F6-44AA-AA33-7720B63349B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5760" cy="25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A6E1D16-DD8B-474C-9D00-DB3B8A8EDE2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5760" cy="25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A0E239C-DFA3-4460-B349-B7D0AB94AF3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5760" cy="25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E4D3257-A67C-48B9-8121-E6FDCCFE2FA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5760" cy="25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BFF7E4D-6327-49B9-A038-C83BA67DA07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839960" y="4066560"/>
            <a:ext cx="3875760" cy="11667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62A8F27-07C9-445A-9D39-46F48F18376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5760" cy="25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E21E36D-0605-4486-937F-DDC077E228F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5760" cy="25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1F7DF44-1FDF-4B9E-BBEF-B1E8ABD75C8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5760" cy="25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9C12D1A-FA2F-49B9-9E31-92A6997FDAE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bg object 16" descr=""/>
          <p:cNvPicPr/>
          <p:nvPr/>
        </p:nvPicPr>
        <p:blipFill>
          <a:blip r:embed="rId2"/>
          <a:stretch/>
        </p:blipFill>
        <p:spPr>
          <a:xfrm>
            <a:off x="2880" y="0"/>
            <a:ext cx="7549560" cy="10673640"/>
          </a:xfrm>
          <a:prstGeom prst="rect">
            <a:avLst/>
          </a:prstGeom>
          <a:ln w="0">
            <a:noFill/>
          </a:ln>
        </p:spPr>
      </p:pic>
      <p:pic>
        <p:nvPicPr>
          <p:cNvPr id="1" name="bg object 17" descr=""/>
          <p:cNvPicPr/>
          <p:nvPr/>
        </p:nvPicPr>
        <p:blipFill>
          <a:blip r:embed="rId3"/>
          <a:stretch/>
        </p:blipFill>
        <p:spPr>
          <a:xfrm>
            <a:off x="2959560" y="3136320"/>
            <a:ext cx="1904760" cy="192888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5760" cy="25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US" sz="16350" spc="-1" strike="noStrike">
                <a:latin typeface="Calibri"/>
              </a:rPr>
              <a:t>Click to edit the title text format</a:t>
            </a:r>
            <a:endParaRPr b="0" lang="en-US" sz="16350" spc="-1" strike="noStrike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>
          <a:xfrm>
            <a:off x="2569320" y="9945000"/>
            <a:ext cx="241776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>
          <a:xfrm>
            <a:off x="378000" y="9945000"/>
            <a:ext cx="173772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5440680" y="9945000"/>
            <a:ext cx="173772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en-US" sz="1400" spc="-1" strike="noStrike">
                <a:solidFill>
                  <a:srgbClr val="b2b2b2"/>
                </a:solidFill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F754527-41B1-4725-9B9D-B4D3C8857A27}" type="slidenum">
              <a:rPr b="0" lang="en-US" sz="1400" spc="-1" strike="noStrike">
                <a:solidFill>
                  <a:srgbClr val="b2b2b2"/>
                </a:solidFill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839960" y="4066560"/>
            <a:ext cx="3871800" cy="499608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 anchor="t">
            <a:no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US" sz="16350" spc="77" strike="noStrike">
                <a:solidFill>
                  <a:srgbClr val="37665f"/>
                </a:solidFill>
                <a:latin typeface="Arial Narrow"/>
              </a:rPr>
              <a:t>J</a:t>
            </a:r>
            <a:r>
              <a:rPr b="0" lang="en-US" sz="16350" spc="103" strike="noStrike">
                <a:solidFill>
                  <a:srgbClr val="37665f"/>
                </a:solidFill>
                <a:latin typeface="Arial Narrow"/>
              </a:rPr>
              <a:t>u</a:t>
            </a:r>
            <a:r>
              <a:rPr b="0" lang="en-US" sz="16350" spc="-6441" strike="noStrike">
                <a:solidFill>
                  <a:srgbClr val="37665f"/>
                </a:solidFill>
                <a:latin typeface="Arial Narrow"/>
              </a:rPr>
              <a:t>n</a:t>
            </a:r>
            <a:r>
              <a:rPr b="0" lang="en-US" sz="4418" spc="43" strike="noStrike" baseline="163000">
                <a:solidFill>
                  <a:srgbClr val="37665f"/>
                </a:solidFill>
                <a:latin typeface="Trebuchet MS"/>
              </a:rPr>
              <a:t>Ho</a:t>
            </a:r>
            <a:r>
              <a:rPr b="0" lang="en-US" sz="4418" spc="-7" strike="noStrike" baseline="163000">
                <a:solidFill>
                  <a:srgbClr val="37665f"/>
                </a:solidFill>
                <a:latin typeface="Trebuchet MS"/>
              </a:rPr>
              <a:t>l</a:t>
            </a:r>
            <a:r>
              <a:rPr b="0" lang="en-US" sz="4418" spc="-2070" strike="noStrike" baseline="163000">
                <a:solidFill>
                  <a:srgbClr val="37665f"/>
                </a:solidFill>
                <a:latin typeface="Trebuchet MS"/>
              </a:rPr>
              <a:t>a</a:t>
            </a:r>
            <a:r>
              <a:rPr b="0" lang="en-US" sz="16350" spc="-446" strike="noStrike">
                <a:solidFill>
                  <a:srgbClr val="37665f"/>
                </a:solidFill>
                <a:latin typeface="Arial Narrow"/>
              </a:rPr>
              <a:t>io</a:t>
            </a:r>
            <a:endParaRPr b="0" lang="en-US" sz="16350" spc="-1" strike="noStrike"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LibreOffice/7.3.2.2$Linux_X86_64 LibreOffice_project/49f2b1bff42cfccbd8f788c8dc32c1c309559be0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2022-07-29T06:28:08Z</dcterms:created>
  <dc:creator/>
  <dc:description/>
  <dc:language>en-US</dc:language>
  <cp:lastModifiedBy/>
  <dcterms:modified xsi:type="dcterms:W3CDTF">2022-07-29T06:28:08Z</dcterms:modified>
  <cp:revision>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2022-07-28T00:00:00Z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2022-07-29T00:00:00Z</vt:filetime>
  </property>
  <property fmtid="{D5CDD505-2E9C-101B-9397-08002B2CF9AE}" pid="5" name="PresentationFormat">
    <vt:lpwstr>On-screen Show (4:3)</vt:lpwstr>
  </property>
</Properties>
</file>