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9C4C04-D818-4A26-BC5C-82BB777EBA2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51E13D-6F67-4930-AF1C-F9D9D0966CC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2F75C4-2120-4745-B180-29F5530B6B4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AF92A1-93F6-44AA-AA33-7720B63349B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6E1D16-DD8B-474C-9D00-DB3B8A8EDE2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0E239C-DFA3-4460-B349-B7D0AB94AF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4D3257-A67C-48B9-8121-E6FDCCFE2F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FF7E4D-6327-49B9-A038-C83BA67DA07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39960" y="4066560"/>
            <a:ext cx="3875760" cy="11667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2A8F27-07C9-445A-9D39-46F48F1837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21E36D-0605-4486-937F-DDC077E228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F7DF44-1FDF-4B9E-BBEF-B1E8ABD75C8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C12D1A-FA2F-49B9-9E31-92A6997FDA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959560" y="3136320"/>
            <a:ext cx="1904760" cy="19288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5760" cy="25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6350" spc="-1" strike="noStrike">
                <a:latin typeface="Calibri"/>
              </a:rPr>
              <a:t>Click to edit the title text format</a:t>
            </a:r>
            <a:endParaRPr b="0" lang="en-US" sz="163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F754527-41B1-4725-9B9D-B4D3C8857A2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39960" y="4066560"/>
            <a:ext cx="3871800" cy="499608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381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6350" spc="77" strike="noStrike">
                <a:solidFill>
                  <a:srgbClr val="37665f"/>
                </a:solidFill>
                <a:latin typeface="Arial Narrow"/>
              </a:rPr>
              <a:t>J</a:t>
            </a:r>
            <a:r>
              <a:rPr b="0" lang="en-US" sz="16350" spc="103" strike="noStrike">
                <a:solidFill>
                  <a:srgbClr val="37665f"/>
                </a:solidFill>
                <a:latin typeface="Arial Narrow"/>
              </a:rPr>
              <a:t>u</a:t>
            </a:r>
            <a:r>
              <a:rPr b="0" lang="en-US" sz="16350" spc="-6441" strike="noStrike">
                <a:solidFill>
                  <a:srgbClr val="37665f"/>
                </a:solidFill>
                <a:latin typeface="Arial Narrow"/>
              </a:rPr>
              <a:t>n</a:t>
            </a:r>
            <a:r>
              <a:rPr b="0" lang="en-US" sz="4418" spc="43" strike="noStrike" baseline="163000">
                <a:solidFill>
                  <a:srgbClr val="37665f"/>
                </a:solidFill>
                <a:latin typeface="Trebuchet MS"/>
              </a:rPr>
              <a:t>Ho</a:t>
            </a:r>
            <a:r>
              <a:rPr b="0" lang="en-US" sz="4418" spc="-7" strike="noStrike" baseline="163000">
                <a:solidFill>
                  <a:srgbClr val="37665f"/>
                </a:solidFill>
                <a:latin typeface="Trebuchet MS"/>
              </a:rPr>
              <a:t>l</a:t>
            </a:r>
            <a:r>
              <a:rPr b="0" lang="en-US" sz="4418" spc="-2070" strike="noStrike" baseline="163000">
                <a:solidFill>
                  <a:srgbClr val="37665f"/>
                </a:solidFill>
                <a:latin typeface="Trebuchet MS"/>
              </a:rPr>
              <a:t>a</a:t>
            </a:r>
            <a:r>
              <a:rPr b="0" lang="en-US" sz="16350" spc="-446" strike="noStrike">
                <a:solidFill>
                  <a:srgbClr val="37665f"/>
                </a:solidFill>
                <a:latin typeface="Arial Narrow"/>
              </a:rPr>
              <a:t>io</a:t>
            </a:r>
            <a:endParaRPr b="0" lang="en-US" sz="163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2022-07-29T06:28:08Z</dcterms:created>
  <dc:creator/>
  <dc:description/>
  <dc:language>en-US</dc:language>
  <cp:lastModifiedBy/>
  <dcterms:modified xsi:type="dcterms:W3CDTF">2022-07-29T06:28:08Z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