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9200" cy="10706100"/>
  <p:notesSz cx="7569200" cy="107061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5637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8891"/>
            <a:ext cx="6433820" cy="2248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95416"/>
            <a:ext cx="5298439" cy="2676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460" y="2462403"/>
            <a:ext cx="3292602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8137" y="2462403"/>
            <a:ext cx="3292602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221242" y="3498220"/>
            <a:ext cx="2017891" cy="26171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3"/>
            <a:ext cx="7562850" cy="1069655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88520" y="1945630"/>
            <a:ext cx="2973704" cy="340297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964929" y="4782830"/>
            <a:ext cx="2498725" cy="0"/>
          </a:xfrm>
          <a:custGeom>
            <a:avLst/>
            <a:gdLst/>
            <a:ahLst/>
            <a:cxnLst/>
            <a:rect l="l" t="t" r="r" b="b"/>
            <a:pathLst>
              <a:path w="2498725">
                <a:moveTo>
                  <a:pt x="0" y="0"/>
                </a:moveTo>
                <a:lnTo>
                  <a:pt x="2498110" y="0"/>
                </a:lnTo>
              </a:path>
            </a:pathLst>
          </a:custGeom>
          <a:ln w="277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6233145"/>
            <a:ext cx="424815" cy="66675"/>
          </a:xfrm>
          <a:custGeom>
            <a:avLst/>
            <a:gdLst/>
            <a:ahLst/>
            <a:cxnLst/>
            <a:rect l="l" t="t" r="r" b="b"/>
            <a:pathLst>
              <a:path w="424815" h="66675">
                <a:moveTo>
                  <a:pt x="0" y="66674"/>
                </a:moveTo>
                <a:lnTo>
                  <a:pt x="424814" y="66674"/>
                </a:lnTo>
                <a:lnTo>
                  <a:pt x="424814" y="0"/>
                </a:lnTo>
                <a:lnTo>
                  <a:pt x="0" y="0"/>
                </a:lnTo>
                <a:lnTo>
                  <a:pt x="0" y="66674"/>
                </a:lnTo>
                <a:close/>
              </a:path>
            </a:pathLst>
          </a:custGeom>
          <a:solidFill>
            <a:srgbClr val="FF4D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6237609" y="6914510"/>
            <a:ext cx="438784" cy="353695"/>
          </a:xfrm>
          <a:custGeom>
            <a:avLst/>
            <a:gdLst/>
            <a:ahLst/>
            <a:cxnLst/>
            <a:rect l="l" t="t" r="r" b="b"/>
            <a:pathLst>
              <a:path w="438784" h="353695">
                <a:moveTo>
                  <a:pt x="243839" y="0"/>
                </a:moveTo>
                <a:lnTo>
                  <a:pt x="0" y="0"/>
                </a:lnTo>
                <a:lnTo>
                  <a:pt x="194950" y="177180"/>
                </a:lnTo>
                <a:lnTo>
                  <a:pt x="0" y="353689"/>
                </a:lnTo>
                <a:lnTo>
                  <a:pt x="243839" y="353689"/>
                </a:lnTo>
                <a:lnTo>
                  <a:pt x="438790" y="177180"/>
                </a:lnTo>
                <a:lnTo>
                  <a:pt x="243839" y="0"/>
                </a:lnTo>
                <a:close/>
              </a:path>
            </a:pathLst>
          </a:custGeom>
          <a:solidFill>
            <a:srgbClr val="EA8C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6606540" y="6914510"/>
            <a:ext cx="438784" cy="353695"/>
          </a:xfrm>
          <a:custGeom>
            <a:avLst/>
            <a:gdLst/>
            <a:ahLst/>
            <a:cxnLst/>
            <a:rect l="l" t="t" r="r" b="b"/>
            <a:pathLst>
              <a:path w="438784" h="353695">
                <a:moveTo>
                  <a:pt x="243839" y="0"/>
                </a:moveTo>
                <a:lnTo>
                  <a:pt x="0" y="0"/>
                </a:lnTo>
                <a:lnTo>
                  <a:pt x="194950" y="177180"/>
                </a:lnTo>
                <a:lnTo>
                  <a:pt x="0" y="353689"/>
                </a:lnTo>
                <a:lnTo>
                  <a:pt x="243839" y="353689"/>
                </a:lnTo>
                <a:lnTo>
                  <a:pt x="438790" y="177180"/>
                </a:lnTo>
                <a:lnTo>
                  <a:pt x="243839" y="0"/>
                </a:lnTo>
                <a:close/>
              </a:path>
            </a:pathLst>
          </a:custGeom>
          <a:solidFill>
            <a:srgbClr val="E8B2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186300" y="6986899"/>
            <a:ext cx="89535" cy="126364"/>
          </a:xfrm>
          <a:custGeom>
            <a:avLst/>
            <a:gdLst/>
            <a:ahLst/>
            <a:cxnLst/>
            <a:rect l="l" t="t" r="r" b="b"/>
            <a:pathLst>
              <a:path w="89534" h="126365">
                <a:moveTo>
                  <a:pt x="13319" y="0"/>
                </a:moveTo>
                <a:lnTo>
                  <a:pt x="7619" y="0"/>
                </a:lnTo>
                <a:lnTo>
                  <a:pt x="0" y="7619"/>
                </a:lnTo>
                <a:lnTo>
                  <a:pt x="0" y="13350"/>
                </a:lnTo>
                <a:lnTo>
                  <a:pt x="48889" y="62880"/>
                </a:lnTo>
                <a:lnTo>
                  <a:pt x="0" y="112410"/>
                </a:lnTo>
                <a:lnTo>
                  <a:pt x="0" y="118750"/>
                </a:lnTo>
                <a:lnTo>
                  <a:pt x="7619" y="126370"/>
                </a:lnTo>
                <a:lnTo>
                  <a:pt x="13319" y="126370"/>
                </a:lnTo>
                <a:lnTo>
                  <a:pt x="62240" y="76840"/>
                </a:lnTo>
                <a:lnTo>
                  <a:pt x="89519" y="76840"/>
                </a:lnTo>
                <a:lnTo>
                  <a:pt x="76199" y="62880"/>
                </a:lnTo>
                <a:lnTo>
                  <a:pt x="89519" y="49529"/>
                </a:lnTo>
                <a:lnTo>
                  <a:pt x="62240" y="49529"/>
                </a:lnTo>
                <a:lnTo>
                  <a:pt x="133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7248539" y="7063740"/>
            <a:ext cx="61594" cy="49530"/>
          </a:xfrm>
          <a:custGeom>
            <a:avLst/>
            <a:gdLst/>
            <a:ahLst/>
            <a:cxnLst/>
            <a:rect l="l" t="t" r="r" b="b"/>
            <a:pathLst>
              <a:path w="61595" h="49529">
                <a:moveTo>
                  <a:pt x="27279" y="0"/>
                </a:moveTo>
                <a:lnTo>
                  <a:pt x="0" y="0"/>
                </a:lnTo>
                <a:lnTo>
                  <a:pt x="48889" y="49529"/>
                </a:lnTo>
                <a:lnTo>
                  <a:pt x="55229" y="49529"/>
                </a:lnTo>
                <a:lnTo>
                  <a:pt x="60959" y="43799"/>
                </a:lnTo>
                <a:lnTo>
                  <a:pt x="61569" y="41269"/>
                </a:lnTo>
                <a:lnTo>
                  <a:pt x="61569" y="36179"/>
                </a:lnTo>
                <a:lnTo>
                  <a:pt x="60959" y="33649"/>
                </a:lnTo>
                <a:lnTo>
                  <a:pt x="272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7248539" y="6986899"/>
            <a:ext cx="61594" cy="49530"/>
          </a:xfrm>
          <a:custGeom>
            <a:avLst/>
            <a:gdLst/>
            <a:ahLst/>
            <a:cxnLst/>
            <a:rect l="l" t="t" r="r" b="b"/>
            <a:pathLst>
              <a:path w="61595" h="49529">
                <a:moveTo>
                  <a:pt x="55229" y="0"/>
                </a:moveTo>
                <a:lnTo>
                  <a:pt x="48889" y="0"/>
                </a:lnTo>
                <a:lnTo>
                  <a:pt x="0" y="49529"/>
                </a:lnTo>
                <a:lnTo>
                  <a:pt x="27279" y="49529"/>
                </a:lnTo>
                <a:lnTo>
                  <a:pt x="60959" y="15239"/>
                </a:lnTo>
                <a:lnTo>
                  <a:pt x="61569" y="12710"/>
                </a:lnTo>
                <a:lnTo>
                  <a:pt x="61569" y="8260"/>
                </a:lnTo>
                <a:lnTo>
                  <a:pt x="60959" y="5730"/>
                </a:lnTo>
                <a:lnTo>
                  <a:pt x="552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7186300" y="6684629"/>
            <a:ext cx="89535" cy="126364"/>
          </a:xfrm>
          <a:custGeom>
            <a:avLst/>
            <a:gdLst/>
            <a:ahLst/>
            <a:cxnLst/>
            <a:rect l="l" t="t" r="r" b="b"/>
            <a:pathLst>
              <a:path w="89534" h="126365">
                <a:moveTo>
                  <a:pt x="13319" y="0"/>
                </a:moveTo>
                <a:lnTo>
                  <a:pt x="7619" y="0"/>
                </a:lnTo>
                <a:lnTo>
                  <a:pt x="0" y="7619"/>
                </a:lnTo>
                <a:lnTo>
                  <a:pt x="0" y="13990"/>
                </a:lnTo>
                <a:lnTo>
                  <a:pt x="48889" y="63520"/>
                </a:lnTo>
                <a:lnTo>
                  <a:pt x="0" y="113050"/>
                </a:lnTo>
                <a:lnTo>
                  <a:pt x="0" y="118750"/>
                </a:lnTo>
                <a:lnTo>
                  <a:pt x="7619" y="126370"/>
                </a:lnTo>
                <a:lnTo>
                  <a:pt x="13319" y="126370"/>
                </a:lnTo>
                <a:lnTo>
                  <a:pt x="62240" y="76840"/>
                </a:lnTo>
                <a:lnTo>
                  <a:pt x="89519" y="76840"/>
                </a:lnTo>
                <a:lnTo>
                  <a:pt x="76199" y="63520"/>
                </a:lnTo>
                <a:lnTo>
                  <a:pt x="89519" y="49529"/>
                </a:lnTo>
                <a:lnTo>
                  <a:pt x="62240" y="49529"/>
                </a:lnTo>
                <a:lnTo>
                  <a:pt x="133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7248539" y="6761470"/>
            <a:ext cx="61594" cy="49530"/>
          </a:xfrm>
          <a:custGeom>
            <a:avLst/>
            <a:gdLst/>
            <a:ahLst/>
            <a:cxnLst/>
            <a:rect l="l" t="t" r="r" b="b"/>
            <a:pathLst>
              <a:path w="61595" h="49529">
                <a:moveTo>
                  <a:pt x="27279" y="0"/>
                </a:moveTo>
                <a:lnTo>
                  <a:pt x="0" y="0"/>
                </a:lnTo>
                <a:lnTo>
                  <a:pt x="48889" y="49529"/>
                </a:lnTo>
                <a:lnTo>
                  <a:pt x="55229" y="49529"/>
                </a:lnTo>
                <a:lnTo>
                  <a:pt x="60959" y="43830"/>
                </a:lnTo>
                <a:lnTo>
                  <a:pt x="61569" y="41269"/>
                </a:lnTo>
                <a:lnTo>
                  <a:pt x="61569" y="36210"/>
                </a:lnTo>
                <a:lnTo>
                  <a:pt x="60959" y="34289"/>
                </a:lnTo>
                <a:lnTo>
                  <a:pt x="272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7248539" y="6684629"/>
            <a:ext cx="61594" cy="49530"/>
          </a:xfrm>
          <a:custGeom>
            <a:avLst/>
            <a:gdLst/>
            <a:ahLst/>
            <a:cxnLst/>
            <a:rect l="l" t="t" r="r" b="b"/>
            <a:pathLst>
              <a:path w="61595" h="49529">
                <a:moveTo>
                  <a:pt x="55229" y="0"/>
                </a:moveTo>
                <a:lnTo>
                  <a:pt x="48889" y="0"/>
                </a:lnTo>
                <a:lnTo>
                  <a:pt x="0" y="49529"/>
                </a:lnTo>
                <a:lnTo>
                  <a:pt x="27279" y="49529"/>
                </a:lnTo>
                <a:lnTo>
                  <a:pt x="60959" y="15880"/>
                </a:lnTo>
                <a:lnTo>
                  <a:pt x="61569" y="13350"/>
                </a:lnTo>
                <a:lnTo>
                  <a:pt x="61569" y="8260"/>
                </a:lnTo>
                <a:lnTo>
                  <a:pt x="60959" y="5730"/>
                </a:lnTo>
                <a:lnTo>
                  <a:pt x="552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7186300" y="6404610"/>
            <a:ext cx="89535" cy="126364"/>
          </a:xfrm>
          <a:custGeom>
            <a:avLst/>
            <a:gdLst/>
            <a:ahLst/>
            <a:cxnLst/>
            <a:rect l="l" t="t" r="r" b="b"/>
            <a:pathLst>
              <a:path w="89534" h="126365">
                <a:moveTo>
                  <a:pt x="13319" y="0"/>
                </a:moveTo>
                <a:lnTo>
                  <a:pt x="7619" y="0"/>
                </a:lnTo>
                <a:lnTo>
                  <a:pt x="0" y="7619"/>
                </a:lnTo>
                <a:lnTo>
                  <a:pt x="0" y="13959"/>
                </a:lnTo>
                <a:lnTo>
                  <a:pt x="48889" y="63489"/>
                </a:lnTo>
                <a:lnTo>
                  <a:pt x="0" y="113019"/>
                </a:lnTo>
                <a:lnTo>
                  <a:pt x="0" y="118750"/>
                </a:lnTo>
                <a:lnTo>
                  <a:pt x="7619" y="126370"/>
                </a:lnTo>
                <a:lnTo>
                  <a:pt x="13319" y="126370"/>
                </a:lnTo>
                <a:lnTo>
                  <a:pt x="62240" y="76840"/>
                </a:lnTo>
                <a:lnTo>
                  <a:pt x="89519" y="76840"/>
                </a:lnTo>
                <a:lnTo>
                  <a:pt x="76199" y="63489"/>
                </a:lnTo>
                <a:lnTo>
                  <a:pt x="89519" y="49529"/>
                </a:lnTo>
                <a:lnTo>
                  <a:pt x="62240" y="49529"/>
                </a:lnTo>
                <a:lnTo>
                  <a:pt x="133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7248539" y="6481450"/>
            <a:ext cx="61594" cy="49530"/>
          </a:xfrm>
          <a:custGeom>
            <a:avLst/>
            <a:gdLst/>
            <a:ahLst/>
            <a:cxnLst/>
            <a:rect l="l" t="t" r="r" b="b"/>
            <a:pathLst>
              <a:path w="61595" h="49529">
                <a:moveTo>
                  <a:pt x="27279" y="0"/>
                </a:moveTo>
                <a:lnTo>
                  <a:pt x="0" y="0"/>
                </a:lnTo>
                <a:lnTo>
                  <a:pt x="48889" y="49529"/>
                </a:lnTo>
                <a:lnTo>
                  <a:pt x="55229" y="49529"/>
                </a:lnTo>
                <a:lnTo>
                  <a:pt x="60959" y="43799"/>
                </a:lnTo>
                <a:lnTo>
                  <a:pt x="61569" y="41269"/>
                </a:lnTo>
                <a:lnTo>
                  <a:pt x="61569" y="36819"/>
                </a:lnTo>
                <a:lnTo>
                  <a:pt x="60959" y="34289"/>
                </a:lnTo>
                <a:lnTo>
                  <a:pt x="272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7248539" y="6404610"/>
            <a:ext cx="61594" cy="49530"/>
          </a:xfrm>
          <a:custGeom>
            <a:avLst/>
            <a:gdLst/>
            <a:ahLst/>
            <a:cxnLst/>
            <a:rect l="l" t="t" r="r" b="b"/>
            <a:pathLst>
              <a:path w="61595" h="49529">
                <a:moveTo>
                  <a:pt x="55229" y="0"/>
                </a:moveTo>
                <a:lnTo>
                  <a:pt x="48889" y="0"/>
                </a:lnTo>
                <a:lnTo>
                  <a:pt x="0" y="49529"/>
                </a:lnTo>
                <a:lnTo>
                  <a:pt x="27279" y="49529"/>
                </a:lnTo>
                <a:lnTo>
                  <a:pt x="60959" y="15880"/>
                </a:lnTo>
                <a:lnTo>
                  <a:pt x="61569" y="13319"/>
                </a:lnTo>
                <a:lnTo>
                  <a:pt x="61569" y="8260"/>
                </a:lnTo>
                <a:lnTo>
                  <a:pt x="60959" y="5699"/>
                </a:lnTo>
                <a:lnTo>
                  <a:pt x="552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7186300" y="6102340"/>
            <a:ext cx="89535" cy="126364"/>
          </a:xfrm>
          <a:custGeom>
            <a:avLst/>
            <a:gdLst/>
            <a:ahLst/>
            <a:cxnLst/>
            <a:rect l="l" t="t" r="r" b="b"/>
            <a:pathLst>
              <a:path w="89534" h="126364">
                <a:moveTo>
                  <a:pt x="13319" y="0"/>
                </a:moveTo>
                <a:lnTo>
                  <a:pt x="7619" y="0"/>
                </a:lnTo>
                <a:lnTo>
                  <a:pt x="0" y="7619"/>
                </a:lnTo>
                <a:lnTo>
                  <a:pt x="0" y="13990"/>
                </a:lnTo>
                <a:lnTo>
                  <a:pt x="48889" y="63520"/>
                </a:lnTo>
                <a:lnTo>
                  <a:pt x="0" y="113050"/>
                </a:lnTo>
                <a:lnTo>
                  <a:pt x="0" y="119390"/>
                </a:lnTo>
                <a:lnTo>
                  <a:pt x="7619" y="126370"/>
                </a:lnTo>
                <a:lnTo>
                  <a:pt x="13319" y="126370"/>
                </a:lnTo>
                <a:lnTo>
                  <a:pt x="62240" y="77480"/>
                </a:lnTo>
                <a:lnTo>
                  <a:pt x="89519" y="77480"/>
                </a:lnTo>
                <a:lnTo>
                  <a:pt x="76199" y="63520"/>
                </a:lnTo>
                <a:lnTo>
                  <a:pt x="89519" y="49529"/>
                </a:lnTo>
                <a:lnTo>
                  <a:pt x="62240" y="49529"/>
                </a:lnTo>
                <a:lnTo>
                  <a:pt x="133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7248539" y="6179820"/>
            <a:ext cx="61594" cy="48895"/>
          </a:xfrm>
          <a:custGeom>
            <a:avLst/>
            <a:gdLst/>
            <a:ahLst/>
            <a:cxnLst/>
            <a:rect l="l" t="t" r="r" b="b"/>
            <a:pathLst>
              <a:path w="61595" h="48895">
                <a:moveTo>
                  <a:pt x="27279" y="0"/>
                </a:moveTo>
                <a:lnTo>
                  <a:pt x="0" y="0"/>
                </a:lnTo>
                <a:lnTo>
                  <a:pt x="48889" y="48889"/>
                </a:lnTo>
                <a:lnTo>
                  <a:pt x="55229" y="48889"/>
                </a:lnTo>
                <a:lnTo>
                  <a:pt x="60959" y="43799"/>
                </a:lnTo>
                <a:lnTo>
                  <a:pt x="61569" y="41269"/>
                </a:lnTo>
                <a:lnTo>
                  <a:pt x="61569" y="36179"/>
                </a:lnTo>
                <a:lnTo>
                  <a:pt x="60959" y="33649"/>
                </a:lnTo>
                <a:lnTo>
                  <a:pt x="272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7248539" y="6102340"/>
            <a:ext cx="61594" cy="49530"/>
          </a:xfrm>
          <a:custGeom>
            <a:avLst/>
            <a:gdLst/>
            <a:ahLst/>
            <a:cxnLst/>
            <a:rect l="l" t="t" r="r" b="b"/>
            <a:pathLst>
              <a:path w="61595" h="49529">
                <a:moveTo>
                  <a:pt x="55229" y="0"/>
                </a:moveTo>
                <a:lnTo>
                  <a:pt x="48889" y="0"/>
                </a:lnTo>
                <a:lnTo>
                  <a:pt x="0" y="49529"/>
                </a:lnTo>
                <a:lnTo>
                  <a:pt x="27279" y="49529"/>
                </a:lnTo>
                <a:lnTo>
                  <a:pt x="60959" y="15880"/>
                </a:lnTo>
                <a:lnTo>
                  <a:pt x="61569" y="13350"/>
                </a:lnTo>
                <a:lnTo>
                  <a:pt x="61569" y="8260"/>
                </a:lnTo>
                <a:lnTo>
                  <a:pt x="60959" y="5730"/>
                </a:lnTo>
                <a:lnTo>
                  <a:pt x="552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28625" y="5327020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25395" y="0"/>
                </a:moveTo>
                <a:lnTo>
                  <a:pt x="7619" y="0"/>
                </a:lnTo>
                <a:lnTo>
                  <a:pt x="0" y="7619"/>
                </a:lnTo>
                <a:lnTo>
                  <a:pt x="0" y="25389"/>
                </a:lnTo>
                <a:lnTo>
                  <a:pt x="7619" y="33009"/>
                </a:lnTo>
                <a:lnTo>
                  <a:pt x="25395" y="33009"/>
                </a:lnTo>
                <a:lnTo>
                  <a:pt x="33015" y="25389"/>
                </a:lnTo>
                <a:lnTo>
                  <a:pt x="33015" y="7619"/>
                </a:lnTo>
                <a:lnTo>
                  <a:pt x="253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299715" y="5327020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25408" y="0"/>
                </a:moveTo>
                <a:lnTo>
                  <a:pt x="7619" y="0"/>
                </a:lnTo>
                <a:lnTo>
                  <a:pt x="0" y="7619"/>
                </a:lnTo>
                <a:lnTo>
                  <a:pt x="0" y="25389"/>
                </a:lnTo>
                <a:lnTo>
                  <a:pt x="7619" y="33009"/>
                </a:lnTo>
                <a:lnTo>
                  <a:pt x="25408" y="33009"/>
                </a:lnTo>
                <a:lnTo>
                  <a:pt x="33028" y="25389"/>
                </a:lnTo>
                <a:lnTo>
                  <a:pt x="33028" y="7619"/>
                </a:lnTo>
                <a:lnTo>
                  <a:pt x="254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428625" y="5478140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25395" y="0"/>
                </a:moveTo>
                <a:lnTo>
                  <a:pt x="7619" y="0"/>
                </a:lnTo>
                <a:lnTo>
                  <a:pt x="0" y="7619"/>
                </a:lnTo>
                <a:lnTo>
                  <a:pt x="0" y="25389"/>
                </a:lnTo>
                <a:lnTo>
                  <a:pt x="7619" y="33009"/>
                </a:lnTo>
                <a:lnTo>
                  <a:pt x="25395" y="33009"/>
                </a:lnTo>
                <a:lnTo>
                  <a:pt x="33015" y="25389"/>
                </a:lnTo>
                <a:lnTo>
                  <a:pt x="33015" y="7619"/>
                </a:lnTo>
                <a:lnTo>
                  <a:pt x="253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299715" y="5478140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25408" y="0"/>
                </a:moveTo>
                <a:lnTo>
                  <a:pt x="7619" y="0"/>
                </a:lnTo>
                <a:lnTo>
                  <a:pt x="0" y="7619"/>
                </a:lnTo>
                <a:lnTo>
                  <a:pt x="0" y="25389"/>
                </a:lnTo>
                <a:lnTo>
                  <a:pt x="7619" y="33009"/>
                </a:lnTo>
                <a:lnTo>
                  <a:pt x="25408" y="33009"/>
                </a:lnTo>
                <a:lnTo>
                  <a:pt x="33028" y="25389"/>
                </a:lnTo>
                <a:lnTo>
                  <a:pt x="33028" y="7619"/>
                </a:lnTo>
                <a:lnTo>
                  <a:pt x="254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428625" y="5175870"/>
            <a:ext cx="33020" cy="33655"/>
          </a:xfrm>
          <a:custGeom>
            <a:avLst/>
            <a:gdLst/>
            <a:ahLst/>
            <a:cxnLst/>
            <a:rect l="l" t="t" r="r" b="b"/>
            <a:pathLst>
              <a:path w="33020" h="33654">
                <a:moveTo>
                  <a:pt x="25395" y="0"/>
                </a:moveTo>
                <a:lnTo>
                  <a:pt x="7619" y="0"/>
                </a:lnTo>
                <a:lnTo>
                  <a:pt x="0" y="7619"/>
                </a:lnTo>
                <a:lnTo>
                  <a:pt x="0" y="25420"/>
                </a:lnTo>
                <a:lnTo>
                  <a:pt x="7619" y="33040"/>
                </a:lnTo>
                <a:lnTo>
                  <a:pt x="25395" y="33040"/>
                </a:lnTo>
                <a:lnTo>
                  <a:pt x="33015" y="25420"/>
                </a:lnTo>
                <a:lnTo>
                  <a:pt x="33015" y="7619"/>
                </a:lnTo>
                <a:lnTo>
                  <a:pt x="253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299715" y="5175870"/>
            <a:ext cx="33020" cy="33655"/>
          </a:xfrm>
          <a:custGeom>
            <a:avLst/>
            <a:gdLst/>
            <a:ahLst/>
            <a:cxnLst/>
            <a:rect l="l" t="t" r="r" b="b"/>
            <a:pathLst>
              <a:path w="33020" h="33654">
                <a:moveTo>
                  <a:pt x="25408" y="0"/>
                </a:moveTo>
                <a:lnTo>
                  <a:pt x="7619" y="0"/>
                </a:lnTo>
                <a:lnTo>
                  <a:pt x="0" y="7619"/>
                </a:lnTo>
                <a:lnTo>
                  <a:pt x="0" y="25420"/>
                </a:lnTo>
                <a:lnTo>
                  <a:pt x="7619" y="33040"/>
                </a:lnTo>
                <a:lnTo>
                  <a:pt x="25408" y="33040"/>
                </a:lnTo>
                <a:lnTo>
                  <a:pt x="33028" y="25420"/>
                </a:lnTo>
                <a:lnTo>
                  <a:pt x="33028" y="7619"/>
                </a:lnTo>
                <a:lnTo>
                  <a:pt x="254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428625" y="5629260"/>
            <a:ext cx="33020" cy="33655"/>
          </a:xfrm>
          <a:custGeom>
            <a:avLst/>
            <a:gdLst/>
            <a:ahLst/>
            <a:cxnLst/>
            <a:rect l="l" t="t" r="r" b="b"/>
            <a:pathLst>
              <a:path w="33020" h="33654">
                <a:moveTo>
                  <a:pt x="25395" y="0"/>
                </a:moveTo>
                <a:lnTo>
                  <a:pt x="7619" y="0"/>
                </a:lnTo>
                <a:lnTo>
                  <a:pt x="0" y="7619"/>
                </a:lnTo>
                <a:lnTo>
                  <a:pt x="0" y="25420"/>
                </a:lnTo>
                <a:lnTo>
                  <a:pt x="7619" y="33040"/>
                </a:lnTo>
                <a:lnTo>
                  <a:pt x="25395" y="33040"/>
                </a:lnTo>
                <a:lnTo>
                  <a:pt x="33015" y="25420"/>
                </a:lnTo>
                <a:lnTo>
                  <a:pt x="33015" y="7619"/>
                </a:lnTo>
                <a:lnTo>
                  <a:pt x="253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299715" y="5629260"/>
            <a:ext cx="33020" cy="33655"/>
          </a:xfrm>
          <a:custGeom>
            <a:avLst/>
            <a:gdLst/>
            <a:ahLst/>
            <a:cxnLst/>
            <a:rect l="l" t="t" r="r" b="b"/>
            <a:pathLst>
              <a:path w="33020" h="33654">
                <a:moveTo>
                  <a:pt x="25408" y="0"/>
                </a:moveTo>
                <a:lnTo>
                  <a:pt x="7619" y="0"/>
                </a:lnTo>
                <a:lnTo>
                  <a:pt x="0" y="7619"/>
                </a:lnTo>
                <a:lnTo>
                  <a:pt x="0" y="25420"/>
                </a:lnTo>
                <a:lnTo>
                  <a:pt x="7619" y="33040"/>
                </a:lnTo>
                <a:lnTo>
                  <a:pt x="25408" y="33040"/>
                </a:lnTo>
                <a:lnTo>
                  <a:pt x="33028" y="25420"/>
                </a:lnTo>
                <a:lnTo>
                  <a:pt x="33028" y="7619"/>
                </a:lnTo>
                <a:lnTo>
                  <a:pt x="254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3020696" y="3849371"/>
            <a:ext cx="3176259" cy="107314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4114800" y="3402970"/>
            <a:ext cx="2204720" cy="487045"/>
          </a:xfrm>
          <a:custGeom>
            <a:avLst/>
            <a:gdLst/>
            <a:ahLst/>
            <a:cxnLst/>
            <a:rect l="l" t="t" r="r" b="b"/>
            <a:pathLst>
              <a:path w="2204720" h="487045">
                <a:moveTo>
                  <a:pt x="2182489" y="0"/>
                </a:moveTo>
                <a:lnTo>
                  <a:pt x="0" y="129539"/>
                </a:lnTo>
                <a:lnTo>
                  <a:pt x="21579" y="487039"/>
                </a:lnTo>
                <a:lnTo>
                  <a:pt x="2204100" y="357499"/>
                </a:lnTo>
                <a:lnTo>
                  <a:pt x="21824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460" y="428243"/>
            <a:ext cx="6812279" cy="1712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62403"/>
            <a:ext cx="6812279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3528" y="9956673"/>
            <a:ext cx="2422143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460" y="9956673"/>
            <a:ext cx="1740916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9824" y="9956673"/>
            <a:ext cx="1740916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Benutzerdefiniert</PresentationFormat>
  <Paragraphs>0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2022-10-21T11:01:43Z</dcterms:created>
  <dcterms:modified xsi:type="dcterms:W3CDTF">2022-10-21T09:01:50Z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2022-10-21T00:00:00Z</vt:filetime>
  </property>
  <property fmtid="{D5CDD505-2E9C-101B-9397-08002B2CF9AE}" pid="3" name="LastSaved">
    <vt:filetime>2022-10-21T00:00:00Z</vt:filetime>
  </property>
</Properties>
</file>