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alibri" panose="00000000000000000000" pitchFamily="34" charset="1"/>
      <p:regular r:id="rId8"/>
    </p:embeddedFon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040" cy="106771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5295" y="902030"/>
            <a:ext cx="4112259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295" y="902030"/>
            <a:ext cx="349694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</a:t>
            </a:r>
            <a:r>
              <a:rPr dirty="0" spc="-10"/>
              <a:t> Universo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2724911"/>
            <a:ext cx="7559040" cy="7967980"/>
            <a:chOff x="0" y="2724911"/>
            <a:chExt cx="7559040" cy="79679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3976" y="2801111"/>
              <a:ext cx="3361944" cy="241706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055876" y="2763011"/>
              <a:ext cx="3438525" cy="2493645"/>
            </a:xfrm>
            <a:custGeom>
              <a:avLst/>
              <a:gdLst/>
              <a:ahLst/>
              <a:cxnLst/>
              <a:rect l="l" t="t" r="r" b="b"/>
              <a:pathLst>
                <a:path w="3438525" h="2493645">
                  <a:moveTo>
                    <a:pt x="0" y="2493264"/>
                  </a:moveTo>
                  <a:lnTo>
                    <a:pt x="3438144" y="2493264"/>
                  </a:lnTo>
                  <a:lnTo>
                    <a:pt x="3438144" y="0"/>
                  </a:lnTo>
                  <a:lnTo>
                    <a:pt x="0" y="0"/>
                  </a:lnTo>
                  <a:lnTo>
                    <a:pt x="0" y="2493264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88079"/>
              <a:ext cx="7559040" cy="700430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786508" y="6555659"/>
            <a:ext cx="1568450" cy="231140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ct val="122200"/>
              </a:lnSpc>
              <a:spcBef>
                <a:spcPts val="5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288" y="18286"/>
            <a:ext cx="7526020" cy="10655935"/>
          </a:xfrm>
          <a:custGeom>
            <a:avLst/>
            <a:gdLst/>
            <a:ahLst/>
            <a:cxnLst/>
            <a:rect l="l" t="t" r="r" b="b"/>
            <a:pathLst>
              <a:path w="7526020" h="10655935">
                <a:moveTo>
                  <a:pt x="0" y="10655808"/>
                </a:moveTo>
                <a:lnTo>
                  <a:pt x="7525511" y="10655808"/>
                </a:lnTo>
                <a:lnTo>
                  <a:pt x="7525511" y="0"/>
                </a:lnTo>
                <a:lnTo>
                  <a:pt x="0" y="0"/>
                </a:lnTo>
                <a:lnTo>
                  <a:pt x="0" y="106558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2022-05-08T07:56:39Z</dcterms:created>
  <dcterms:modified xsi:type="dcterms:W3CDTF">2022-05-08T07:56:39Z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